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47" r:id="rId4"/>
  </p:sldMasterIdLst>
  <p:notesMasterIdLst>
    <p:notesMasterId r:id="rId20"/>
  </p:notesMasterIdLst>
  <p:sldIdLst>
    <p:sldId id="341" r:id="rId5"/>
    <p:sldId id="310" r:id="rId6"/>
    <p:sldId id="367" r:id="rId7"/>
    <p:sldId id="369" r:id="rId8"/>
    <p:sldId id="373" r:id="rId9"/>
    <p:sldId id="374" r:id="rId10"/>
    <p:sldId id="375" r:id="rId11"/>
    <p:sldId id="376" r:id="rId12"/>
    <p:sldId id="377" r:id="rId13"/>
    <p:sldId id="378" r:id="rId14"/>
    <p:sldId id="379" r:id="rId15"/>
    <p:sldId id="380" r:id="rId16"/>
    <p:sldId id="381" r:id="rId17"/>
    <p:sldId id="370" r:id="rId18"/>
    <p:sldId id="371" r:id="rId19"/>
  </p:sldIdLst>
  <p:sldSz cx="10691813" cy="7559675"/>
  <p:notesSz cx="6807200" cy="9939338"/>
  <p:defaultTextStyle>
    <a:defPPr>
      <a:defRPr lang="ja-JP"/>
    </a:defPPr>
    <a:lvl1pPr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96888" indent="-39688"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95363" indent="-80963"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492250" indent="-120650"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990725" indent="-161925"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402" userDrawn="1">
          <p15:clr>
            <a:srgbClr val="A4A3A4"/>
          </p15:clr>
        </p15:guide>
        <p15:guide id="2" pos="33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ECF1"/>
    <a:srgbClr val="024FA1"/>
    <a:srgbClr val="FFF6D6"/>
    <a:srgbClr val="7F7F7F"/>
    <a:srgbClr val="4BB5C5"/>
    <a:srgbClr val="C2DCE6"/>
    <a:srgbClr val="C5E2F0"/>
    <a:srgbClr val="C5E2FA"/>
    <a:srgbClr val="133176"/>
    <a:srgbClr val="BADB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28" autoAdjust="0"/>
    <p:restoredTop sz="96344" autoAdjust="0"/>
  </p:normalViewPr>
  <p:slideViewPr>
    <p:cSldViewPr snapToGrid="0" snapToObjects="1">
      <p:cViewPr varScale="1">
        <p:scale>
          <a:sx n="102" d="100"/>
          <a:sy n="102" d="100"/>
        </p:scale>
        <p:origin x="1080" y="108"/>
      </p:cViewPr>
      <p:guideLst>
        <p:guide orient="horz" pos="2402"/>
        <p:guide pos="336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defTabSz="497754" eaLnBrk="1" hangingPunct="1">
              <a:defRPr sz="1200">
                <a:latin typeface="Arial" charset="0"/>
                <a:ea typeface="ＭＳ Ｐゴシック" charset="-128"/>
                <a:cs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113372DC-E503-4CD8-A6A5-43976026B4DE}" type="datetime1">
              <a:rPr lang="ja-JP" altLang="en-US"/>
              <a:pPr>
                <a:defRPr/>
              </a:pPr>
              <a:t>2024/2/8</a:t>
            </a:fld>
            <a:endParaRPr lang="ja-JP" altLang="en-US"/>
          </a:p>
        </p:txBody>
      </p:sp>
      <p:sp>
        <p:nvSpPr>
          <p:cNvPr id="4" name="スライド イメージ プレースホルダ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wrap="square" lIns="91440" tIns="45720" rIns="91440" bIns="45720" numCol="1" anchor="t" anchorCtr="0" compatLnSpc="1">
            <a:prstTxWarp prst="textNoShape">
              <a:avLst/>
            </a:prstTxWarp>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defTabSz="497754" eaLnBrk="1" hangingPunct="1">
              <a:defRPr sz="1200">
                <a:latin typeface="Arial" charset="0"/>
                <a:ea typeface="ＭＳ Ｐゴシック" charset="-128"/>
                <a:cs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2E8A1E1-39FB-44CF-9D7C-A4D12445AC2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defTabSz="496888" rtl="0" eaLnBrk="0" fontAlgn="base" hangingPunct="0">
      <a:spcBef>
        <a:spcPct val="30000"/>
      </a:spcBef>
      <a:spcAft>
        <a:spcPct val="0"/>
      </a:spcAft>
      <a:defRPr kumimoji="1" sz="1300" kern="1200">
        <a:solidFill>
          <a:schemeClr val="tx1"/>
        </a:solidFill>
        <a:latin typeface="+mn-lt"/>
        <a:ea typeface="+mn-ea"/>
        <a:cs typeface="ＭＳ Ｐゴシック" charset="-128"/>
      </a:defRPr>
    </a:lvl1pPr>
    <a:lvl2pPr marL="496888" algn="l" defTabSz="496888" rtl="0" eaLnBrk="0" fontAlgn="base" hangingPunct="0">
      <a:spcBef>
        <a:spcPct val="30000"/>
      </a:spcBef>
      <a:spcAft>
        <a:spcPct val="0"/>
      </a:spcAft>
      <a:defRPr kumimoji="1" sz="1300" kern="1200">
        <a:solidFill>
          <a:schemeClr val="tx1"/>
        </a:solidFill>
        <a:latin typeface="+mn-lt"/>
        <a:ea typeface="+mn-ea"/>
        <a:cs typeface="+mn-cs"/>
      </a:defRPr>
    </a:lvl2pPr>
    <a:lvl3pPr marL="995363" algn="l" defTabSz="496888" rtl="0" eaLnBrk="0" fontAlgn="base" hangingPunct="0">
      <a:spcBef>
        <a:spcPct val="30000"/>
      </a:spcBef>
      <a:spcAft>
        <a:spcPct val="0"/>
      </a:spcAft>
      <a:defRPr kumimoji="1" sz="1300" kern="1200">
        <a:solidFill>
          <a:schemeClr val="tx1"/>
        </a:solidFill>
        <a:latin typeface="+mn-lt"/>
        <a:ea typeface="+mn-ea"/>
        <a:cs typeface="+mn-cs"/>
      </a:defRPr>
    </a:lvl3pPr>
    <a:lvl4pPr marL="1492250" algn="l" defTabSz="496888" rtl="0" eaLnBrk="0" fontAlgn="base" hangingPunct="0">
      <a:spcBef>
        <a:spcPct val="30000"/>
      </a:spcBef>
      <a:spcAft>
        <a:spcPct val="0"/>
      </a:spcAft>
      <a:defRPr kumimoji="1" sz="1300" kern="1200">
        <a:solidFill>
          <a:schemeClr val="tx1"/>
        </a:solidFill>
        <a:latin typeface="+mn-lt"/>
        <a:ea typeface="+mn-ea"/>
        <a:cs typeface="+mn-cs"/>
      </a:defRPr>
    </a:lvl4pPr>
    <a:lvl5pPr marL="1990725" algn="l" defTabSz="496888" rtl="0" eaLnBrk="0" fontAlgn="base" hangingPunct="0">
      <a:spcBef>
        <a:spcPct val="30000"/>
      </a:spcBef>
      <a:spcAft>
        <a:spcPct val="0"/>
      </a:spcAft>
      <a:defRPr kumimoji="1" sz="1300" kern="1200">
        <a:solidFill>
          <a:schemeClr val="tx1"/>
        </a:solidFill>
        <a:latin typeface="+mn-lt"/>
        <a:ea typeface="+mn-ea"/>
        <a:cs typeface="+mn-cs"/>
      </a:defRPr>
    </a:lvl5pPr>
    <a:lvl6pPr marL="2488768" algn="l" defTabSz="497754" rtl="0" eaLnBrk="1" latinLnBrk="0" hangingPunct="1">
      <a:defRPr kumimoji="1" sz="1300" kern="1200">
        <a:solidFill>
          <a:schemeClr val="tx1"/>
        </a:solidFill>
        <a:latin typeface="+mn-lt"/>
        <a:ea typeface="+mn-ea"/>
        <a:cs typeface="+mn-cs"/>
      </a:defRPr>
    </a:lvl6pPr>
    <a:lvl7pPr marL="2986522" algn="l" defTabSz="497754" rtl="0" eaLnBrk="1" latinLnBrk="0" hangingPunct="1">
      <a:defRPr kumimoji="1" sz="1300" kern="1200">
        <a:solidFill>
          <a:schemeClr val="tx1"/>
        </a:solidFill>
        <a:latin typeface="+mn-lt"/>
        <a:ea typeface="+mn-ea"/>
        <a:cs typeface="+mn-cs"/>
      </a:defRPr>
    </a:lvl7pPr>
    <a:lvl8pPr marL="3484275" algn="l" defTabSz="497754" rtl="0" eaLnBrk="1" latinLnBrk="0" hangingPunct="1">
      <a:defRPr kumimoji="1" sz="1300" kern="1200">
        <a:solidFill>
          <a:schemeClr val="tx1"/>
        </a:solidFill>
        <a:latin typeface="+mn-lt"/>
        <a:ea typeface="+mn-ea"/>
        <a:cs typeface="+mn-cs"/>
      </a:defRPr>
    </a:lvl8pPr>
    <a:lvl9pPr marL="3982029" algn="l" defTabSz="497754"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A">
    <p:spTree>
      <p:nvGrpSpPr>
        <p:cNvPr id="1" name=""/>
        <p:cNvGrpSpPr/>
        <p:nvPr/>
      </p:nvGrpSpPr>
      <p:grpSpPr>
        <a:xfrm>
          <a:off x="0" y="0"/>
          <a:ext cx="0" cy="0"/>
          <a:chOff x="0" y="0"/>
          <a:chExt cx="0" cy="0"/>
        </a:xfrm>
      </p:grpSpPr>
      <p:pic>
        <p:nvPicPr>
          <p:cNvPr id="3" name="図 5">
            <a:extLst>
              <a:ext uri="{FF2B5EF4-FFF2-40B4-BE49-F238E27FC236}">
                <a16:creationId xmlns:a16="http://schemas.microsoft.com/office/drawing/2014/main" id="{222C2954-1561-4E74-ADEF-074E560B2F9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267996"/>
            <a:ext cx="10692000" cy="5291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プレースホルダー 4">
            <a:extLst>
              <a:ext uri="{FF2B5EF4-FFF2-40B4-BE49-F238E27FC236}">
                <a16:creationId xmlns:a16="http://schemas.microsoft.com/office/drawing/2014/main" id="{73192B8B-9C4E-4E56-9A2A-E9C7E2F01937}"/>
              </a:ext>
            </a:extLst>
          </p:cNvPr>
          <p:cNvSpPr>
            <a:spLocks noGrp="1"/>
          </p:cNvSpPr>
          <p:nvPr>
            <p:ph type="body" sz="quarter" idx="10" hasCustomPrompt="1"/>
          </p:nvPr>
        </p:nvSpPr>
        <p:spPr>
          <a:xfrm>
            <a:off x="1745113" y="3158116"/>
            <a:ext cx="7200000" cy="576000"/>
          </a:xfrm>
          <a:prstGeom prst="rect">
            <a:avLst/>
          </a:prstGeom>
        </p:spPr>
        <p:txBody>
          <a:bodyPr lIns="0" tIns="0" rIns="0" bIns="0" anchor="b" anchorCtr="0"/>
          <a:lstStyle>
            <a:lvl1pPr marL="0" indent="0" algn="ctr">
              <a:lnSpc>
                <a:spcPct val="100000"/>
              </a:lnSpc>
              <a:spcBef>
                <a:spcPts val="0"/>
              </a:spcBef>
              <a:buFontTx/>
              <a:buNone/>
              <a:defRPr sz="4800" b="1"/>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kumimoji="1" lang="ja-JP" altLang="en-US" dirty="0"/>
              <a:t>表紙タイトル</a:t>
            </a:r>
          </a:p>
        </p:txBody>
      </p:sp>
      <p:sp>
        <p:nvSpPr>
          <p:cNvPr id="5" name="コンテンツ プレースホルダー 10">
            <a:extLst>
              <a:ext uri="{FF2B5EF4-FFF2-40B4-BE49-F238E27FC236}">
                <a16:creationId xmlns:a16="http://schemas.microsoft.com/office/drawing/2014/main" id="{38CAD2A8-CFEF-4EED-83B5-15D8791E645E}"/>
              </a:ext>
            </a:extLst>
          </p:cNvPr>
          <p:cNvSpPr>
            <a:spLocks noGrp="1"/>
          </p:cNvSpPr>
          <p:nvPr>
            <p:ph sz="quarter" idx="15" hasCustomPrompt="1"/>
          </p:nvPr>
        </p:nvSpPr>
        <p:spPr>
          <a:xfrm>
            <a:off x="1745113" y="4351831"/>
            <a:ext cx="7200000" cy="360000"/>
          </a:xfrm>
          <a:prstGeom prst="rect">
            <a:avLst/>
          </a:prstGeom>
        </p:spPr>
        <p:txBody>
          <a:bodyPr lIns="0" tIns="0" rIns="0" bIns="0" anchor="ctr" anchorCtr="0"/>
          <a:lstStyle>
            <a:lvl1pPr marL="0" indent="0" algn="ctr">
              <a:lnSpc>
                <a:spcPct val="100000"/>
              </a:lnSpc>
              <a:spcBef>
                <a:spcPts val="0"/>
              </a:spcBef>
              <a:buNone/>
              <a:defRPr sz="1600"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6" name="コンテンツ プレースホルダー 10">
            <a:extLst>
              <a:ext uri="{FF2B5EF4-FFF2-40B4-BE49-F238E27FC236}">
                <a16:creationId xmlns:a16="http://schemas.microsoft.com/office/drawing/2014/main" id="{F5E0E037-8FB9-4898-9B10-5C015D74AA2A}"/>
              </a:ext>
            </a:extLst>
          </p:cNvPr>
          <p:cNvSpPr>
            <a:spLocks noGrp="1"/>
          </p:cNvSpPr>
          <p:nvPr>
            <p:ph sz="quarter" idx="16" hasCustomPrompt="1"/>
          </p:nvPr>
        </p:nvSpPr>
        <p:spPr>
          <a:xfrm>
            <a:off x="1745113" y="4725779"/>
            <a:ext cx="7200000" cy="360000"/>
          </a:xfrm>
          <a:prstGeom prst="rect">
            <a:avLst/>
          </a:prstGeom>
        </p:spPr>
        <p:txBody>
          <a:bodyPr lIns="0" tIns="0" rIns="0" bIns="0" anchor="ctr" anchorCtr="0"/>
          <a:lstStyle>
            <a:lvl1pPr marL="0" indent="0" algn="ctr">
              <a:lnSpc>
                <a:spcPct val="100000"/>
              </a:lnSpc>
              <a:spcBef>
                <a:spcPts val="0"/>
              </a:spcBef>
              <a:buNone/>
              <a:defRPr sz="1600"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zh-CN" altLang="en-US" dirty="0"/>
              <a:t>所属部署　氏名</a:t>
            </a:r>
          </a:p>
        </p:txBody>
      </p:sp>
      <p:pic>
        <p:nvPicPr>
          <p:cNvPr id="7" name="図 5" descr="文化省.psd">
            <a:extLst>
              <a:ext uri="{FF2B5EF4-FFF2-40B4-BE49-F238E27FC236}">
                <a16:creationId xmlns:a16="http://schemas.microsoft.com/office/drawing/2014/main" id="{BA80E641-5A32-46B9-884F-9D27990FFF71}"/>
              </a:ext>
            </a:extLst>
          </p:cNvPr>
          <p:cNvPicPr>
            <a:picLocks noChangeAspect="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377825" y="303054"/>
            <a:ext cx="1816941" cy="547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699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表紙B">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0D3DAC1E-6528-4A5E-9C83-74E27FF5B610}"/>
              </a:ext>
            </a:extLst>
          </p:cNvPr>
          <p:cNvSpPr>
            <a:spLocks noGrp="1"/>
          </p:cNvSpPr>
          <p:nvPr>
            <p:ph type="body" sz="quarter" idx="10" hasCustomPrompt="1"/>
          </p:nvPr>
        </p:nvSpPr>
        <p:spPr>
          <a:xfrm>
            <a:off x="1075081" y="2890685"/>
            <a:ext cx="8679298" cy="1085798"/>
          </a:xfrm>
          <a:prstGeom prst="rect">
            <a:avLst/>
          </a:prstGeom>
        </p:spPr>
        <p:txBody>
          <a:bodyPr lIns="0" tIns="0" rIns="0" bIns="0" anchor="b" anchorCtr="0"/>
          <a:lstStyle>
            <a:lvl1pPr marL="0" indent="0" algn="l">
              <a:lnSpc>
                <a:spcPct val="100000"/>
              </a:lnSpc>
              <a:spcBef>
                <a:spcPts val="0"/>
              </a:spcBef>
              <a:buFontTx/>
              <a:buNone/>
              <a:defRPr sz="3200" b="1"/>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kumimoji="1" lang="ja-JP" altLang="en-US" dirty="0"/>
              <a:t>令和５年度地域スポーツクラブ活動体制整備事業</a:t>
            </a:r>
            <a:endParaRPr kumimoji="1" lang="en-US" altLang="ja-JP" dirty="0"/>
          </a:p>
          <a:p>
            <a:pPr lvl="0"/>
            <a:r>
              <a:rPr kumimoji="1" lang="ja-JP" altLang="en-US" dirty="0"/>
              <a:t>（運動部活動の地域移行に向けた実証事業）</a:t>
            </a:r>
          </a:p>
        </p:txBody>
      </p:sp>
      <p:sp>
        <p:nvSpPr>
          <p:cNvPr id="13" name="コンテンツ プレースホルダー 10">
            <a:extLst>
              <a:ext uri="{FF2B5EF4-FFF2-40B4-BE49-F238E27FC236}">
                <a16:creationId xmlns:a16="http://schemas.microsoft.com/office/drawing/2014/main" id="{8FEB4824-B85D-47D9-8BCE-7C4194115B26}"/>
              </a:ext>
            </a:extLst>
          </p:cNvPr>
          <p:cNvSpPr>
            <a:spLocks noGrp="1"/>
          </p:cNvSpPr>
          <p:nvPr>
            <p:ph sz="quarter" idx="16" hasCustomPrompt="1"/>
          </p:nvPr>
        </p:nvSpPr>
        <p:spPr>
          <a:xfrm>
            <a:off x="1114412" y="4533404"/>
            <a:ext cx="7200000" cy="360000"/>
          </a:xfrm>
          <a:prstGeom prst="rect">
            <a:avLst/>
          </a:prstGeom>
        </p:spPr>
        <p:txBody>
          <a:bodyPr lIns="0" tIns="0" rIns="0" bIns="0" anchor="ctr" anchorCtr="0"/>
          <a:lstStyle>
            <a:lvl1pPr marL="0" indent="0" algn="l">
              <a:lnSpc>
                <a:spcPct val="100000"/>
              </a:lnSpc>
              <a:spcBef>
                <a:spcPts val="0"/>
              </a:spcBef>
              <a:buNone/>
              <a:defRPr sz="1600"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ja-JP" altLang="en-US" dirty="0"/>
              <a:t>自治体名 </a:t>
            </a:r>
            <a:r>
              <a:rPr kumimoji="1" lang="en-US" altLang="ja-JP" dirty="0"/>
              <a:t>:XXXXXXXXXXXXXXXXXX</a:t>
            </a:r>
          </a:p>
        </p:txBody>
      </p:sp>
      <p:sp>
        <p:nvSpPr>
          <p:cNvPr id="2" name="コンテンツ プレースホルダー 10">
            <a:extLst>
              <a:ext uri="{FF2B5EF4-FFF2-40B4-BE49-F238E27FC236}">
                <a16:creationId xmlns:a16="http://schemas.microsoft.com/office/drawing/2014/main" id="{36718AF1-E999-B879-9285-6713152C8698}"/>
              </a:ext>
            </a:extLst>
          </p:cNvPr>
          <p:cNvSpPr>
            <a:spLocks noGrp="1"/>
          </p:cNvSpPr>
          <p:nvPr>
            <p:ph sz="quarter" idx="17" hasCustomPrompt="1"/>
          </p:nvPr>
        </p:nvSpPr>
        <p:spPr>
          <a:xfrm>
            <a:off x="1114412" y="4998498"/>
            <a:ext cx="7200000" cy="360000"/>
          </a:xfrm>
          <a:prstGeom prst="rect">
            <a:avLst/>
          </a:prstGeom>
        </p:spPr>
        <p:txBody>
          <a:bodyPr lIns="0" tIns="0" rIns="0" bIns="0" anchor="ctr" anchorCtr="0"/>
          <a:lstStyle>
            <a:lvl1pPr marL="0" indent="0" algn="l">
              <a:lnSpc>
                <a:spcPct val="100000"/>
              </a:lnSpc>
              <a:spcBef>
                <a:spcPts val="0"/>
              </a:spcBef>
              <a:buNone/>
              <a:defRPr sz="1600"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ja-JP" altLang="en-US" dirty="0"/>
              <a:t>担当課　 ：</a:t>
            </a:r>
            <a:r>
              <a:rPr kumimoji="1" lang="en-US" altLang="ja-JP" dirty="0"/>
              <a:t>XXXXXXXXXXXXXXXXXX</a:t>
            </a:r>
          </a:p>
        </p:txBody>
      </p:sp>
      <p:sp>
        <p:nvSpPr>
          <p:cNvPr id="4" name="コンテンツ プレースホルダー 10">
            <a:extLst>
              <a:ext uri="{FF2B5EF4-FFF2-40B4-BE49-F238E27FC236}">
                <a16:creationId xmlns:a16="http://schemas.microsoft.com/office/drawing/2014/main" id="{A1AF625D-9AA0-C337-8288-65BF87E0C54B}"/>
              </a:ext>
            </a:extLst>
          </p:cNvPr>
          <p:cNvSpPr>
            <a:spLocks noGrp="1"/>
          </p:cNvSpPr>
          <p:nvPr>
            <p:ph sz="quarter" idx="18" hasCustomPrompt="1"/>
          </p:nvPr>
        </p:nvSpPr>
        <p:spPr>
          <a:xfrm>
            <a:off x="1114412" y="5463592"/>
            <a:ext cx="7200000" cy="360000"/>
          </a:xfrm>
          <a:prstGeom prst="rect">
            <a:avLst/>
          </a:prstGeom>
        </p:spPr>
        <p:txBody>
          <a:bodyPr lIns="0" tIns="0" rIns="0" bIns="0" anchor="ctr" anchorCtr="0"/>
          <a:lstStyle>
            <a:lvl1pPr marL="0" indent="0" algn="l">
              <a:lnSpc>
                <a:spcPct val="100000"/>
              </a:lnSpc>
              <a:spcBef>
                <a:spcPts val="0"/>
              </a:spcBef>
              <a:buNone/>
              <a:defRPr sz="1600"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ja-JP" altLang="en-US" dirty="0"/>
              <a:t>電話番号 </a:t>
            </a:r>
            <a:r>
              <a:rPr kumimoji="1" lang="en-US" altLang="ja-JP" dirty="0"/>
              <a:t>:XXXXXXXXXXXXXXXXXX</a:t>
            </a:r>
          </a:p>
        </p:txBody>
      </p:sp>
      <p:sp>
        <p:nvSpPr>
          <p:cNvPr id="8" name="コンテンツ プレースホルダー 10">
            <a:extLst>
              <a:ext uri="{FF2B5EF4-FFF2-40B4-BE49-F238E27FC236}">
                <a16:creationId xmlns:a16="http://schemas.microsoft.com/office/drawing/2014/main" id="{16E25BDD-E8F6-DF0B-4733-3BB906BD1506}"/>
              </a:ext>
            </a:extLst>
          </p:cNvPr>
          <p:cNvSpPr>
            <a:spLocks noGrp="1"/>
          </p:cNvSpPr>
          <p:nvPr>
            <p:ph sz="quarter" idx="19" hasCustomPrompt="1"/>
          </p:nvPr>
        </p:nvSpPr>
        <p:spPr>
          <a:xfrm>
            <a:off x="1114412" y="5907001"/>
            <a:ext cx="7200000" cy="360000"/>
          </a:xfrm>
          <a:prstGeom prst="rect">
            <a:avLst/>
          </a:prstGeom>
        </p:spPr>
        <p:txBody>
          <a:bodyPr lIns="0" tIns="0" rIns="0" bIns="0" anchor="ctr" anchorCtr="0"/>
          <a:lstStyle>
            <a:lvl1pPr marL="0" indent="0" algn="l">
              <a:lnSpc>
                <a:spcPct val="100000"/>
              </a:lnSpc>
              <a:spcBef>
                <a:spcPts val="0"/>
              </a:spcBef>
              <a:buNone/>
              <a:defRPr sz="1600"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ja-JP" altLang="en-US" dirty="0"/>
              <a:t>メールアドレス </a:t>
            </a:r>
            <a:r>
              <a:rPr kumimoji="1" lang="en-US" altLang="ja-JP" dirty="0"/>
              <a:t>:XXXXXXXXXXXXXXXXXX</a:t>
            </a:r>
          </a:p>
        </p:txBody>
      </p:sp>
      <p:pic>
        <p:nvPicPr>
          <p:cNvPr id="9" name="図 8">
            <a:extLst>
              <a:ext uri="{FF2B5EF4-FFF2-40B4-BE49-F238E27FC236}">
                <a16:creationId xmlns:a16="http://schemas.microsoft.com/office/drawing/2014/main" id="{658A5128-61DB-F949-C64B-93A6E6656404}"/>
              </a:ext>
            </a:extLst>
          </p:cNvPr>
          <p:cNvPicPr>
            <a:picLocks noChangeAspect="1"/>
          </p:cNvPicPr>
          <p:nvPr userDrawn="1"/>
        </p:nvPicPr>
        <p:blipFill>
          <a:blip r:embed="rId2"/>
          <a:stretch>
            <a:fillRect/>
          </a:stretch>
        </p:blipFill>
        <p:spPr>
          <a:xfrm>
            <a:off x="7944465" y="132627"/>
            <a:ext cx="2506824" cy="1241248"/>
          </a:xfrm>
          <a:prstGeom prst="rect">
            <a:avLst/>
          </a:prstGeom>
        </p:spPr>
      </p:pic>
    </p:spTree>
    <p:extLst>
      <p:ext uri="{BB962C8B-B14F-4D97-AF65-F5344CB8AC3E}">
        <p14:creationId xmlns:p14="http://schemas.microsoft.com/office/powerpoint/2010/main" val="2481514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リード文あり">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C729A8F7-2655-4A66-8A73-B4AA2512BF6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9926638" y="200025"/>
            <a:ext cx="38735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直線コネクタ 3">
            <a:extLst>
              <a:ext uri="{FF2B5EF4-FFF2-40B4-BE49-F238E27FC236}">
                <a16:creationId xmlns:a16="http://schemas.microsoft.com/office/drawing/2014/main" id="{BD08987A-2D2F-4B31-BEAE-46106665E585}"/>
              </a:ext>
            </a:extLst>
          </p:cNvPr>
          <p:cNvCxnSpPr>
            <a:cxnSpLocks/>
          </p:cNvCxnSpPr>
          <p:nvPr userDrawn="1"/>
        </p:nvCxnSpPr>
        <p:spPr>
          <a:xfrm>
            <a:off x="377825" y="865700"/>
            <a:ext cx="9432000" cy="1587"/>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239F868D-8BB0-428C-9DFB-7096F664C63F}"/>
              </a:ext>
            </a:extLst>
          </p:cNvPr>
          <p:cNvSpPr>
            <a:spLocks noGrp="1"/>
          </p:cNvSpPr>
          <p:nvPr>
            <p:ph type="body" sz="quarter" idx="10" hasCustomPrompt="1"/>
          </p:nvPr>
        </p:nvSpPr>
        <p:spPr>
          <a:xfrm>
            <a:off x="377825" y="358775"/>
            <a:ext cx="943199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400" b="1" baseline="0" smtClean="0">
                <a:solidFill>
                  <a:schemeClr val="tx2"/>
                </a:solidFill>
                <a:latin typeface="Meiryo UI" panose="020B0604030504040204" pitchFamily="50" charset="-128"/>
                <a:ea typeface="Meiryo UI" panose="020B0604030504040204" pitchFamily="50" charset="-128"/>
              </a:defRPr>
            </a:lvl1pPr>
            <a:lvl2pPr marL="457200" indent="0">
              <a:buNone/>
              <a:defRPr lang="ja-JP" altLang="en-US" sz="2400" smtClean="0">
                <a:latin typeface="Arial" panose="020B0604020202020204" pitchFamily="34" charset="0"/>
                <a:ea typeface="ＭＳ Ｐゴシック" panose="020B0600070205080204" pitchFamily="50" charset="-128"/>
              </a:defRPr>
            </a:lvl2pPr>
            <a:lvl3pPr marL="662414" indent="0">
              <a:buNone/>
              <a:defRPr lang="ja-JP" altLang="en-US" sz="2400" smtClean="0">
                <a:latin typeface="Arial" panose="020B0604020202020204" pitchFamily="34" charset="0"/>
                <a:ea typeface="ＭＳ Ｐゴシック" panose="020B0600070205080204" pitchFamily="50" charset="-128"/>
              </a:defRPr>
            </a:lvl3pPr>
            <a:lvl4pPr marL="1119614" indent="0">
              <a:buNone/>
              <a:defRPr lang="ja-JP" altLang="en-US" sz="2400" smtClean="0">
                <a:latin typeface="Arial" panose="020B0604020202020204" pitchFamily="34" charset="0"/>
                <a:ea typeface="ＭＳ Ｐゴシック" panose="020B0600070205080204" pitchFamily="50" charset="-128"/>
              </a:defRPr>
            </a:lvl4pPr>
            <a:lvl5pPr marL="1576814" indent="0">
              <a:buNone/>
              <a:defRPr lang="ja-JP" altLang="en-US" sz="2400">
                <a:latin typeface="Arial" panose="020B0604020202020204" pitchFamily="34" charset="0"/>
                <a:ea typeface="ＭＳ Ｐゴシック" panose="020B0600070205080204" pitchFamily="50" charset="-128"/>
              </a:defRPr>
            </a:lvl5pPr>
          </a:lstStyle>
          <a:p>
            <a:pPr marL="0" lvl="0" defTabSz="457200"/>
            <a:r>
              <a:rPr kumimoji="1" lang="ja-JP" altLang="en-US" dirty="0"/>
              <a:t>タイトル</a:t>
            </a:r>
          </a:p>
        </p:txBody>
      </p:sp>
      <p:sp>
        <p:nvSpPr>
          <p:cNvPr id="10" name="コンテンツ プレースホルダー 9">
            <a:extLst>
              <a:ext uri="{FF2B5EF4-FFF2-40B4-BE49-F238E27FC236}">
                <a16:creationId xmlns:a16="http://schemas.microsoft.com/office/drawing/2014/main" id="{C4529F40-F7F8-4822-A72D-BCFF8104EC76}"/>
              </a:ext>
            </a:extLst>
          </p:cNvPr>
          <p:cNvSpPr>
            <a:spLocks noGrp="1"/>
          </p:cNvSpPr>
          <p:nvPr>
            <p:ph sz="quarter" idx="11" hasCustomPrompt="1"/>
          </p:nvPr>
        </p:nvSpPr>
        <p:spPr>
          <a:xfrm>
            <a:off x="377825" y="1155699"/>
            <a:ext cx="9936163" cy="830997"/>
          </a:xfrm>
          <a:prstGeom prst="rect">
            <a:avLst/>
          </a:prstGeom>
        </p:spPr>
        <p:txBody>
          <a:bodyPr lIns="0" tIns="0" rIns="0" bIns="0">
            <a:spAutoFit/>
          </a:bodyPr>
          <a:lstStyle>
            <a:lvl1pPr marL="0" marR="0" indent="0" algn="l" defTabSz="1007943" rtl="0" eaLnBrk="1" fontAlgn="auto" latinLnBrk="0" hangingPunct="1">
              <a:lnSpc>
                <a:spcPct val="100000"/>
              </a:lnSpc>
              <a:spcBef>
                <a:spcPts val="600"/>
              </a:spcBef>
              <a:spcAft>
                <a:spcPts val="0"/>
              </a:spcAft>
              <a:buClrTx/>
              <a:buSzTx/>
              <a:buFont typeface="Arial" panose="020B0604020202020204" pitchFamily="34" charset="0"/>
              <a:buNone/>
              <a:tabLst/>
              <a:defRPr sz="1800"/>
            </a:lvl1pPr>
            <a:lvl2pPr marL="503971" indent="0">
              <a:buNone/>
              <a:defRPr/>
            </a:lvl2pPr>
            <a:lvl3pPr marL="1007943" indent="0">
              <a:buNone/>
              <a:defRPr/>
            </a:lvl3pPr>
            <a:lvl4pPr marL="1511914" indent="0">
              <a:buNone/>
              <a:defRPr/>
            </a:lvl4pPr>
            <a:lvl5pPr marL="2015886" indent="0">
              <a:buNone/>
              <a:defRPr/>
            </a:lvl5pPr>
          </a:lstStyle>
          <a:p>
            <a:pPr marL="0" marR="0" lvl="0" indent="0" algn="l" defTabSz="1007943"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1" lang="ja-JP" altLang="en-US" dirty="0"/>
              <a:t>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a:t>
            </a:r>
          </a:p>
        </p:txBody>
      </p:sp>
      <p:sp>
        <p:nvSpPr>
          <p:cNvPr id="6" name="テキスト ボックス 5">
            <a:extLst>
              <a:ext uri="{FF2B5EF4-FFF2-40B4-BE49-F238E27FC236}">
                <a16:creationId xmlns:a16="http://schemas.microsoft.com/office/drawing/2014/main" id="{602AF947-B109-4DE7-9E13-F2F7842B4D0F}"/>
              </a:ext>
            </a:extLst>
          </p:cNvPr>
          <p:cNvSpPr txBox="1"/>
          <p:nvPr userDrawn="1"/>
        </p:nvSpPr>
        <p:spPr>
          <a:xfrm>
            <a:off x="10313988" y="7200900"/>
            <a:ext cx="216000" cy="216000"/>
          </a:xfrm>
          <a:prstGeom prst="rect">
            <a:avLst/>
          </a:prstGeom>
          <a:noFill/>
        </p:spPr>
        <p:txBody>
          <a:bodyPr wrap="none" lIns="0" tIns="0" rIns="0" bIns="0" rtlCol="0" anchor="b" anchorCtr="0">
            <a:noAutofit/>
          </a:bodyPr>
          <a:lstStyle/>
          <a:p>
            <a:pPr algn="r"/>
            <a:fld id="{9C1B02FA-3B43-4965-97B5-C29D405C4738}" type="slidenum">
              <a:rPr kumimoji="1" lang="ja-JP" altLang="en-US" sz="1600" b="0" smtClean="0">
                <a:latin typeface="+mn-ea"/>
                <a:ea typeface="+mn-ea"/>
                <a:cs typeface="Arial" panose="020B0604020202020204" pitchFamily="34" charset="0"/>
              </a:rPr>
              <a:pPr algn="r"/>
              <a:t>‹#›</a:t>
            </a:fld>
            <a:endParaRPr kumimoji="1" lang="ja-JP" altLang="en-US" sz="1100" b="0" dirty="0">
              <a:latin typeface="+mn-ea"/>
              <a:ea typeface="+mn-ea"/>
              <a:cs typeface="Arial" panose="020B0604020202020204" pitchFamily="34" charset="0"/>
            </a:endParaRPr>
          </a:p>
        </p:txBody>
      </p:sp>
    </p:spTree>
    <p:extLst>
      <p:ext uri="{BB962C8B-B14F-4D97-AF65-F5344CB8AC3E}">
        <p14:creationId xmlns:p14="http://schemas.microsoft.com/office/powerpoint/2010/main" val="3508592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文科省スライド">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453AD1F1-19A2-4E9F-B374-DACDE709B84C}"/>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9926638" y="200025"/>
            <a:ext cx="38735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77825" y="865700"/>
            <a:ext cx="9432000" cy="1587"/>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77825" y="358775"/>
            <a:ext cx="943199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400" b="1" baseline="0" smtClean="0">
                <a:solidFill>
                  <a:schemeClr val="tx2"/>
                </a:solidFill>
                <a:latin typeface="Meiryo UI" panose="020B0604030504040204" pitchFamily="50" charset="-128"/>
                <a:ea typeface="Meiryo UI" panose="020B0604030504040204" pitchFamily="50" charset="-128"/>
              </a:defRPr>
            </a:lvl1pPr>
            <a:lvl2pPr marL="457200" indent="0">
              <a:buNone/>
              <a:defRPr lang="ja-JP" altLang="en-US" sz="2400" smtClean="0">
                <a:latin typeface="Arial" panose="020B0604020202020204" pitchFamily="34" charset="0"/>
                <a:ea typeface="ＭＳ Ｐゴシック" panose="020B0600070205080204" pitchFamily="50" charset="-128"/>
              </a:defRPr>
            </a:lvl2pPr>
            <a:lvl3pPr marL="662414" indent="0">
              <a:buNone/>
              <a:defRPr lang="ja-JP" altLang="en-US" sz="2400" smtClean="0">
                <a:latin typeface="Arial" panose="020B0604020202020204" pitchFamily="34" charset="0"/>
                <a:ea typeface="ＭＳ Ｐゴシック" panose="020B0600070205080204" pitchFamily="50" charset="-128"/>
              </a:defRPr>
            </a:lvl3pPr>
            <a:lvl4pPr marL="1119614" indent="0">
              <a:buNone/>
              <a:defRPr lang="ja-JP" altLang="en-US" sz="2400" smtClean="0">
                <a:latin typeface="Arial" panose="020B0604020202020204" pitchFamily="34" charset="0"/>
                <a:ea typeface="ＭＳ Ｐゴシック" panose="020B0600070205080204" pitchFamily="50" charset="-128"/>
              </a:defRPr>
            </a:lvl4pPr>
            <a:lvl5pPr marL="1576814" indent="0">
              <a:buNone/>
              <a:defRPr lang="ja-JP" altLang="en-US" sz="2400">
                <a:latin typeface="Arial" panose="020B0604020202020204" pitchFamily="34" charset="0"/>
                <a:ea typeface="ＭＳ Ｐゴシック" panose="020B0600070205080204" pitchFamily="50" charset="-128"/>
              </a:defRPr>
            </a:lvl5pPr>
          </a:lstStyle>
          <a:p>
            <a:pPr marL="0" lvl="0" defTabSz="457200"/>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10313988" y="7200900"/>
            <a:ext cx="216000" cy="216000"/>
          </a:xfrm>
          <a:prstGeom prst="rect">
            <a:avLst/>
          </a:prstGeom>
          <a:noFill/>
        </p:spPr>
        <p:txBody>
          <a:bodyPr wrap="none" lIns="0" tIns="0" rIns="0" bIns="0" rtlCol="0" anchor="b" anchorCtr="0">
            <a:noAutofit/>
          </a:bodyPr>
          <a:lstStyle/>
          <a:p>
            <a:pPr algn="r"/>
            <a:fld id="{9C1B02FA-3B43-4965-97B5-C29D405C4738}" type="slidenum">
              <a:rPr kumimoji="1" lang="ja-JP" altLang="en-US" sz="1600" b="0" smtClean="0">
                <a:latin typeface="+mn-ea"/>
                <a:ea typeface="+mn-ea"/>
                <a:cs typeface="Arial" panose="020B0604020202020204" pitchFamily="34" charset="0"/>
              </a:rPr>
              <a:pPr algn="r"/>
              <a:t>‹#›</a:t>
            </a:fld>
            <a:endParaRPr kumimoji="1" lang="ja-JP" altLang="en-US" sz="1000" b="0" dirty="0">
              <a:latin typeface="+mn-ea"/>
              <a:ea typeface="+mn-ea"/>
              <a:cs typeface="Arial" panose="020B0604020202020204" pitchFamily="34" charset="0"/>
            </a:endParaRPr>
          </a:p>
        </p:txBody>
      </p:sp>
    </p:spTree>
    <p:extLst>
      <p:ext uri="{BB962C8B-B14F-4D97-AF65-F5344CB8AC3E}">
        <p14:creationId xmlns:p14="http://schemas.microsoft.com/office/powerpoint/2010/main" val="378955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スポーツ庁スライド">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77825" y="865700"/>
            <a:ext cx="9432000" cy="1587"/>
          </a:xfrm>
          <a:prstGeom prst="line">
            <a:avLst/>
          </a:prstGeom>
          <a:ln w="25400">
            <a:solidFill>
              <a:srgbClr val="F46D0F"/>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77825" y="358775"/>
            <a:ext cx="943199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400" b="1" baseline="0" smtClean="0">
                <a:solidFill>
                  <a:srgbClr val="F46D0F"/>
                </a:solidFill>
                <a:latin typeface="Meiryo UI" panose="020B0604030504040204" pitchFamily="50" charset="-128"/>
                <a:ea typeface="Meiryo UI" panose="020B0604030504040204" pitchFamily="50" charset="-128"/>
              </a:defRPr>
            </a:lvl1pPr>
            <a:lvl2pPr marL="457200" indent="0">
              <a:buNone/>
              <a:defRPr lang="ja-JP" altLang="en-US" sz="2400" smtClean="0">
                <a:latin typeface="Arial" panose="020B0604020202020204" pitchFamily="34" charset="0"/>
                <a:ea typeface="ＭＳ Ｐゴシック" panose="020B0600070205080204" pitchFamily="50" charset="-128"/>
              </a:defRPr>
            </a:lvl2pPr>
            <a:lvl3pPr marL="662414" indent="0">
              <a:buNone/>
              <a:defRPr lang="ja-JP" altLang="en-US" sz="2400" smtClean="0">
                <a:latin typeface="Arial" panose="020B0604020202020204" pitchFamily="34" charset="0"/>
                <a:ea typeface="ＭＳ Ｐゴシック" panose="020B0600070205080204" pitchFamily="50" charset="-128"/>
              </a:defRPr>
            </a:lvl3pPr>
            <a:lvl4pPr marL="1119614" indent="0">
              <a:buNone/>
              <a:defRPr lang="ja-JP" altLang="en-US" sz="2400" smtClean="0">
                <a:latin typeface="Arial" panose="020B0604020202020204" pitchFamily="34" charset="0"/>
                <a:ea typeface="ＭＳ Ｐゴシック" panose="020B0600070205080204" pitchFamily="50" charset="-128"/>
              </a:defRPr>
            </a:lvl4pPr>
            <a:lvl5pPr marL="1576814" indent="0">
              <a:buNone/>
              <a:defRPr lang="ja-JP" altLang="en-US" sz="2400">
                <a:latin typeface="Arial" panose="020B0604020202020204" pitchFamily="34" charset="0"/>
                <a:ea typeface="ＭＳ Ｐゴシック" panose="020B0600070205080204" pitchFamily="50" charset="-128"/>
              </a:defRPr>
            </a:lvl5pPr>
          </a:lstStyle>
          <a:p>
            <a:pPr marL="0" lvl="0" defTabSz="457200"/>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10313988" y="7200900"/>
            <a:ext cx="216000" cy="216000"/>
          </a:xfrm>
          <a:prstGeom prst="rect">
            <a:avLst/>
          </a:prstGeom>
          <a:noFill/>
        </p:spPr>
        <p:txBody>
          <a:bodyPr wrap="none" lIns="0" tIns="0" rIns="0" bIns="0" rtlCol="0" anchor="b" anchorCtr="0">
            <a:noAutofit/>
          </a:bodyPr>
          <a:lstStyle/>
          <a:p>
            <a:pPr algn="r"/>
            <a:fld id="{9C1B02FA-3B43-4965-97B5-C29D405C4738}" type="slidenum">
              <a:rPr kumimoji="1" lang="ja-JP" altLang="en-US" sz="1600" b="0" smtClean="0">
                <a:latin typeface="+mn-ea"/>
                <a:ea typeface="+mn-ea"/>
                <a:cs typeface="Arial" panose="020B0604020202020204" pitchFamily="34" charset="0"/>
              </a:rPr>
              <a:pPr algn="r"/>
              <a:t>‹#›</a:t>
            </a:fld>
            <a:endParaRPr kumimoji="1" lang="ja-JP" altLang="en-US" sz="1000" b="0" dirty="0">
              <a:latin typeface="+mn-ea"/>
              <a:ea typeface="+mn-ea"/>
              <a:cs typeface="Arial" panose="020B0604020202020204" pitchFamily="34" charset="0"/>
            </a:endParaRPr>
          </a:p>
        </p:txBody>
      </p:sp>
      <p:pic>
        <p:nvPicPr>
          <p:cNvPr id="7" name="図 5"/>
          <p:cNvPicPr>
            <a:picLocks/>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50992" y="214199"/>
            <a:ext cx="570996" cy="649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1762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文化庁スライド">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77825" y="865700"/>
            <a:ext cx="9432000" cy="1587"/>
          </a:xfrm>
          <a:prstGeom prst="line">
            <a:avLst/>
          </a:prstGeom>
          <a:ln w="25400">
            <a:solidFill>
              <a:srgbClr val="E4312B"/>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77826" y="345310"/>
            <a:ext cx="943199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400" b="1" baseline="0" smtClean="0">
                <a:solidFill>
                  <a:srgbClr val="E4312B"/>
                </a:solidFill>
                <a:latin typeface="Meiryo UI" panose="020B0604030504040204" pitchFamily="50" charset="-128"/>
                <a:ea typeface="Meiryo UI" panose="020B0604030504040204" pitchFamily="50" charset="-128"/>
              </a:defRPr>
            </a:lvl1pPr>
            <a:lvl2pPr marL="457200" indent="0">
              <a:buNone/>
              <a:defRPr lang="ja-JP" altLang="en-US" sz="2400" smtClean="0">
                <a:latin typeface="Arial" panose="020B0604020202020204" pitchFamily="34" charset="0"/>
                <a:ea typeface="ＭＳ Ｐゴシック" panose="020B0600070205080204" pitchFamily="50" charset="-128"/>
              </a:defRPr>
            </a:lvl2pPr>
            <a:lvl3pPr marL="662414" indent="0">
              <a:buNone/>
              <a:defRPr lang="ja-JP" altLang="en-US" sz="2400" smtClean="0">
                <a:latin typeface="Arial" panose="020B0604020202020204" pitchFamily="34" charset="0"/>
                <a:ea typeface="ＭＳ Ｐゴシック" panose="020B0600070205080204" pitchFamily="50" charset="-128"/>
              </a:defRPr>
            </a:lvl3pPr>
            <a:lvl4pPr marL="1119614" indent="0">
              <a:buNone/>
              <a:defRPr lang="ja-JP" altLang="en-US" sz="2400" smtClean="0">
                <a:latin typeface="Arial" panose="020B0604020202020204" pitchFamily="34" charset="0"/>
                <a:ea typeface="ＭＳ Ｐゴシック" panose="020B0600070205080204" pitchFamily="50" charset="-128"/>
              </a:defRPr>
            </a:lvl4pPr>
            <a:lvl5pPr marL="1576814" indent="0">
              <a:buNone/>
              <a:defRPr lang="ja-JP" altLang="en-US" sz="2400">
                <a:latin typeface="Arial" panose="020B0604020202020204" pitchFamily="34" charset="0"/>
                <a:ea typeface="ＭＳ Ｐゴシック" panose="020B0600070205080204" pitchFamily="50" charset="-128"/>
              </a:defRPr>
            </a:lvl5pPr>
          </a:lstStyle>
          <a:p>
            <a:pPr marL="0" lvl="0" defTabSz="457200"/>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10313988" y="7200900"/>
            <a:ext cx="216000" cy="216000"/>
          </a:xfrm>
          <a:prstGeom prst="rect">
            <a:avLst/>
          </a:prstGeom>
          <a:noFill/>
        </p:spPr>
        <p:txBody>
          <a:bodyPr wrap="none" lIns="0" tIns="0" rIns="0" bIns="0" rtlCol="0" anchor="b" anchorCtr="0">
            <a:noAutofit/>
          </a:bodyPr>
          <a:lstStyle/>
          <a:p>
            <a:pPr algn="r"/>
            <a:fld id="{9C1B02FA-3B43-4965-97B5-C29D405C4738}" type="slidenum">
              <a:rPr kumimoji="1" lang="ja-JP" altLang="en-US" sz="1600" b="0" smtClean="0">
                <a:latin typeface="+mn-ea"/>
                <a:ea typeface="+mn-ea"/>
                <a:cs typeface="Arial" panose="020B0604020202020204" pitchFamily="34" charset="0"/>
              </a:rPr>
              <a:pPr algn="r"/>
              <a:t>‹#›</a:t>
            </a:fld>
            <a:endParaRPr kumimoji="1" lang="ja-JP" altLang="en-US" sz="1000" b="0" dirty="0">
              <a:latin typeface="+mn-ea"/>
              <a:ea typeface="+mn-ea"/>
              <a:cs typeface="Arial" panose="020B0604020202020204" pitchFamily="34" charset="0"/>
            </a:endParaRPr>
          </a:p>
        </p:txBody>
      </p:sp>
      <p:pic>
        <p:nvPicPr>
          <p:cNvPr id="2" name="図 1"/>
          <p:cNvPicPr>
            <a:picLocks noChangeAspect="1"/>
          </p:cNvPicPr>
          <p:nvPr userDrawn="1"/>
        </p:nvPicPr>
        <p:blipFill>
          <a:blip r:embed="rId2"/>
          <a:stretch>
            <a:fillRect/>
          </a:stretch>
        </p:blipFill>
        <p:spPr>
          <a:xfrm>
            <a:off x="9842818" y="345310"/>
            <a:ext cx="579170" cy="475529"/>
          </a:xfrm>
          <a:prstGeom prst="rect">
            <a:avLst/>
          </a:prstGeom>
        </p:spPr>
      </p:pic>
    </p:spTree>
    <p:extLst>
      <p:ext uri="{BB962C8B-B14F-4D97-AF65-F5344CB8AC3E}">
        <p14:creationId xmlns:p14="http://schemas.microsoft.com/office/powerpoint/2010/main" val="1579575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ページ番号のみ">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E9B7DB8-1839-4F2F-B8FC-4E4238445B46}"/>
              </a:ext>
            </a:extLst>
          </p:cNvPr>
          <p:cNvSpPr txBox="1"/>
          <p:nvPr userDrawn="1"/>
        </p:nvSpPr>
        <p:spPr>
          <a:xfrm>
            <a:off x="10313988" y="7200900"/>
            <a:ext cx="216000" cy="216000"/>
          </a:xfrm>
          <a:prstGeom prst="rect">
            <a:avLst/>
          </a:prstGeom>
          <a:noFill/>
        </p:spPr>
        <p:txBody>
          <a:bodyPr wrap="none" lIns="0" tIns="0" rIns="0" bIns="0" rtlCol="0" anchor="b" anchorCtr="0">
            <a:noAutofit/>
          </a:bodyPr>
          <a:lstStyle/>
          <a:p>
            <a:pPr algn="r"/>
            <a:fld id="{9C1B02FA-3B43-4965-97B5-C29D405C4738}" type="slidenum">
              <a:rPr kumimoji="1" lang="ja-JP" altLang="en-US" sz="1600" b="0" smtClean="0">
                <a:latin typeface="+mn-ea"/>
                <a:ea typeface="+mn-ea"/>
                <a:cs typeface="Arial" panose="020B0604020202020204" pitchFamily="34" charset="0"/>
              </a:rPr>
              <a:pPr algn="r"/>
              <a:t>‹#›</a:t>
            </a:fld>
            <a:endParaRPr kumimoji="1" lang="ja-JP" altLang="en-US" sz="1100" b="0" dirty="0">
              <a:latin typeface="+mn-ea"/>
              <a:ea typeface="+mn-ea"/>
              <a:cs typeface="Arial" panose="020B0604020202020204" pitchFamily="34" charset="0"/>
            </a:endParaRPr>
          </a:p>
        </p:txBody>
      </p:sp>
    </p:spTree>
    <p:extLst>
      <p:ext uri="{BB962C8B-B14F-4D97-AF65-F5344CB8AC3E}">
        <p14:creationId xmlns:p14="http://schemas.microsoft.com/office/powerpoint/2010/main" val="1416823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AD8A4806-033A-4C05-8DC4-AADBFD82EDC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4047304" y="3388849"/>
            <a:ext cx="2597205" cy="781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3375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00" name="グループ化 199">
            <a:extLst>
              <a:ext uri="{FF2B5EF4-FFF2-40B4-BE49-F238E27FC236}">
                <a16:creationId xmlns:a16="http://schemas.microsoft.com/office/drawing/2014/main" id="{566A65A5-2837-4832-9CA3-7BDEBCBF86BB}"/>
              </a:ext>
            </a:extLst>
          </p:cNvPr>
          <p:cNvGrpSpPr/>
          <p:nvPr userDrawn="1"/>
        </p:nvGrpSpPr>
        <p:grpSpPr>
          <a:xfrm>
            <a:off x="377988" y="1150939"/>
            <a:ext cx="9935837" cy="6049961"/>
            <a:chOff x="377988" y="1150939"/>
            <a:chExt cx="9935837" cy="6049961"/>
          </a:xfrm>
        </p:grpSpPr>
        <p:grpSp>
          <p:nvGrpSpPr>
            <p:cNvPr id="128" name="グループ化 127">
              <a:extLst>
                <a:ext uri="{FF2B5EF4-FFF2-40B4-BE49-F238E27FC236}">
                  <a16:creationId xmlns:a16="http://schemas.microsoft.com/office/drawing/2014/main" id="{72A0710D-5BD8-4001-B9CE-9C652AD1F4DD}"/>
                </a:ext>
              </a:extLst>
            </p:cNvPr>
            <p:cNvGrpSpPr/>
            <p:nvPr userDrawn="1"/>
          </p:nvGrpSpPr>
          <p:grpSpPr>
            <a:xfrm>
              <a:off x="378263" y="1152901"/>
              <a:ext cx="9935559" cy="6047999"/>
              <a:chOff x="378263" y="1152901"/>
              <a:chExt cx="9935559" cy="6047999"/>
            </a:xfrm>
          </p:grpSpPr>
          <p:sp>
            <p:nvSpPr>
              <p:cNvPr id="78" name="Line 4">
                <a:extLst>
                  <a:ext uri="{FF2B5EF4-FFF2-40B4-BE49-F238E27FC236}">
                    <a16:creationId xmlns:a16="http://schemas.microsoft.com/office/drawing/2014/main" id="{94895187-C35A-4D02-B59E-A52B5A304376}"/>
                  </a:ext>
                </a:extLst>
              </p:cNvPr>
              <p:cNvSpPr>
                <a:spLocks noChangeShapeType="1"/>
              </p:cNvSpPr>
              <p:nvPr userDrawn="1"/>
            </p:nvSpPr>
            <p:spPr bwMode="auto">
              <a:xfrm>
                <a:off x="378263" y="6912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9" name="Line 4">
                <a:extLst>
                  <a:ext uri="{FF2B5EF4-FFF2-40B4-BE49-F238E27FC236}">
                    <a16:creationId xmlns:a16="http://schemas.microsoft.com/office/drawing/2014/main" id="{33071AE2-D797-4AA2-A4BC-892B48321311}"/>
                  </a:ext>
                </a:extLst>
              </p:cNvPr>
              <p:cNvSpPr>
                <a:spLocks noChangeShapeType="1"/>
              </p:cNvSpPr>
              <p:nvPr userDrawn="1"/>
            </p:nvSpPr>
            <p:spPr bwMode="auto">
              <a:xfrm>
                <a:off x="378263" y="7056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0" name="Line 4">
                <a:extLst>
                  <a:ext uri="{FF2B5EF4-FFF2-40B4-BE49-F238E27FC236}">
                    <a16:creationId xmlns:a16="http://schemas.microsoft.com/office/drawing/2014/main" id="{41930938-C286-40A8-9E87-A039ECED59EA}"/>
                  </a:ext>
                </a:extLst>
              </p:cNvPr>
              <p:cNvSpPr>
                <a:spLocks noChangeShapeType="1"/>
              </p:cNvSpPr>
              <p:nvPr userDrawn="1"/>
            </p:nvSpPr>
            <p:spPr bwMode="auto">
              <a:xfrm>
                <a:off x="378263" y="64821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1" name="Line 5">
                <a:extLst>
                  <a:ext uri="{FF2B5EF4-FFF2-40B4-BE49-F238E27FC236}">
                    <a16:creationId xmlns:a16="http://schemas.microsoft.com/office/drawing/2014/main" id="{BE22E4B9-1473-40BD-9CB5-3F8080E70734}"/>
                  </a:ext>
                </a:extLst>
              </p:cNvPr>
              <p:cNvSpPr>
                <a:spLocks noChangeShapeType="1"/>
              </p:cNvSpPr>
              <p:nvPr userDrawn="1"/>
            </p:nvSpPr>
            <p:spPr bwMode="auto">
              <a:xfrm>
                <a:off x="378263" y="63376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 name="Line 6">
                <a:extLst>
                  <a:ext uri="{FF2B5EF4-FFF2-40B4-BE49-F238E27FC236}">
                    <a16:creationId xmlns:a16="http://schemas.microsoft.com/office/drawing/2014/main" id="{D458851A-5399-4C1E-948F-0F30E270491B}"/>
                  </a:ext>
                </a:extLst>
              </p:cNvPr>
              <p:cNvSpPr>
                <a:spLocks noChangeShapeType="1"/>
              </p:cNvSpPr>
              <p:nvPr userDrawn="1"/>
            </p:nvSpPr>
            <p:spPr bwMode="auto">
              <a:xfrm>
                <a:off x="378263" y="61932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 name="Line 7">
                <a:extLst>
                  <a:ext uri="{FF2B5EF4-FFF2-40B4-BE49-F238E27FC236}">
                    <a16:creationId xmlns:a16="http://schemas.microsoft.com/office/drawing/2014/main" id="{5B3D94E0-4AED-4D62-99AB-B7A29DE91176}"/>
                  </a:ext>
                </a:extLst>
              </p:cNvPr>
              <p:cNvSpPr>
                <a:spLocks noChangeShapeType="1"/>
              </p:cNvSpPr>
              <p:nvPr userDrawn="1"/>
            </p:nvSpPr>
            <p:spPr bwMode="auto">
              <a:xfrm>
                <a:off x="378263" y="60487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4" name="Line 8">
                <a:extLst>
                  <a:ext uri="{FF2B5EF4-FFF2-40B4-BE49-F238E27FC236}">
                    <a16:creationId xmlns:a16="http://schemas.microsoft.com/office/drawing/2014/main" id="{71EA17B2-BBBB-49BD-8D9A-B7F330C704BC}"/>
                  </a:ext>
                </a:extLst>
              </p:cNvPr>
              <p:cNvSpPr>
                <a:spLocks noChangeShapeType="1"/>
              </p:cNvSpPr>
              <p:nvPr userDrawn="1"/>
            </p:nvSpPr>
            <p:spPr bwMode="auto">
              <a:xfrm>
                <a:off x="378263" y="59058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5" name="Line 9">
                <a:extLst>
                  <a:ext uri="{FF2B5EF4-FFF2-40B4-BE49-F238E27FC236}">
                    <a16:creationId xmlns:a16="http://schemas.microsoft.com/office/drawing/2014/main" id="{4A26A5DA-B073-4E91-81A4-B626A37F3DFD}"/>
                  </a:ext>
                </a:extLst>
              </p:cNvPr>
              <p:cNvSpPr>
                <a:spLocks noChangeShapeType="1"/>
              </p:cNvSpPr>
              <p:nvPr userDrawn="1"/>
            </p:nvSpPr>
            <p:spPr bwMode="auto">
              <a:xfrm>
                <a:off x="378263" y="57614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6" name="Line 10">
                <a:extLst>
                  <a:ext uri="{FF2B5EF4-FFF2-40B4-BE49-F238E27FC236}">
                    <a16:creationId xmlns:a16="http://schemas.microsoft.com/office/drawing/2014/main" id="{A756B78E-7D22-40A7-AB8A-9BAA0C90750E}"/>
                  </a:ext>
                </a:extLst>
              </p:cNvPr>
              <p:cNvSpPr>
                <a:spLocks noChangeShapeType="1"/>
              </p:cNvSpPr>
              <p:nvPr userDrawn="1"/>
            </p:nvSpPr>
            <p:spPr bwMode="auto">
              <a:xfrm>
                <a:off x="378263" y="56169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7" name="Line 11">
                <a:extLst>
                  <a:ext uri="{FF2B5EF4-FFF2-40B4-BE49-F238E27FC236}">
                    <a16:creationId xmlns:a16="http://schemas.microsoft.com/office/drawing/2014/main" id="{BDC4BC6A-F993-40D8-8CF7-DD1C01C9B27F}"/>
                  </a:ext>
                </a:extLst>
              </p:cNvPr>
              <p:cNvSpPr>
                <a:spLocks noChangeShapeType="1"/>
              </p:cNvSpPr>
              <p:nvPr userDrawn="1"/>
            </p:nvSpPr>
            <p:spPr bwMode="auto">
              <a:xfrm>
                <a:off x="378263" y="54740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8" name="Line 12">
                <a:extLst>
                  <a:ext uri="{FF2B5EF4-FFF2-40B4-BE49-F238E27FC236}">
                    <a16:creationId xmlns:a16="http://schemas.microsoft.com/office/drawing/2014/main" id="{D8546119-C5E8-4CAC-953A-6EED841F343F}"/>
                  </a:ext>
                </a:extLst>
              </p:cNvPr>
              <p:cNvSpPr>
                <a:spLocks noChangeShapeType="1"/>
              </p:cNvSpPr>
              <p:nvPr userDrawn="1"/>
            </p:nvSpPr>
            <p:spPr bwMode="auto">
              <a:xfrm>
                <a:off x="378263" y="53296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9" name="Line 13">
                <a:extLst>
                  <a:ext uri="{FF2B5EF4-FFF2-40B4-BE49-F238E27FC236}">
                    <a16:creationId xmlns:a16="http://schemas.microsoft.com/office/drawing/2014/main" id="{9CDAB148-3801-436E-A252-2823B4A57A4D}"/>
                  </a:ext>
                </a:extLst>
              </p:cNvPr>
              <p:cNvSpPr>
                <a:spLocks noChangeShapeType="1"/>
              </p:cNvSpPr>
              <p:nvPr userDrawn="1"/>
            </p:nvSpPr>
            <p:spPr bwMode="auto">
              <a:xfrm>
                <a:off x="378263" y="51851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0" name="Line 14">
                <a:extLst>
                  <a:ext uri="{FF2B5EF4-FFF2-40B4-BE49-F238E27FC236}">
                    <a16:creationId xmlns:a16="http://schemas.microsoft.com/office/drawing/2014/main" id="{DA2CA409-1FAD-44E2-A2DF-F4AEED4B4EAC}"/>
                  </a:ext>
                </a:extLst>
              </p:cNvPr>
              <p:cNvSpPr>
                <a:spLocks noChangeShapeType="1"/>
              </p:cNvSpPr>
              <p:nvPr userDrawn="1"/>
            </p:nvSpPr>
            <p:spPr bwMode="auto">
              <a:xfrm>
                <a:off x="378263" y="5040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1" name="Line 15">
                <a:extLst>
                  <a:ext uri="{FF2B5EF4-FFF2-40B4-BE49-F238E27FC236}">
                    <a16:creationId xmlns:a16="http://schemas.microsoft.com/office/drawing/2014/main" id="{BB016690-5A92-4908-8726-2795810F4373}"/>
                  </a:ext>
                </a:extLst>
              </p:cNvPr>
              <p:cNvSpPr>
                <a:spLocks noChangeShapeType="1"/>
              </p:cNvSpPr>
              <p:nvPr userDrawn="1"/>
            </p:nvSpPr>
            <p:spPr bwMode="auto">
              <a:xfrm>
                <a:off x="378263" y="48978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 name="Line 16">
                <a:extLst>
                  <a:ext uri="{FF2B5EF4-FFF2-40B4-BE49-F238E27FC236}">
                    <a16:creationId xmlns:a16="http://schemas.microsoft.com/office/drawing/2014/main" id="{7589B545-8E2C-44B1-BF87-BA629156DE3C}"/>
                  </a:ext>
                </a:extLst>
              </p:cNvPr>
              <p:cNvSpPr>
                <a:spLocks noChangeShapeType="1"/>
              </p:cNvSpPr>
              <p:nvPr userDrawn="1"/>
            </p:nvSpPr>
            <p:spPr bwMode="auto">
              <a:xfrm>
                <a:off x="378263" y="47533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 name="Line 17">
                <a:extLst>
                  <a:ext uri="{FF2B5EF4-FFF2-40B4-BE49-F238E27FC236}">
                    <a16:creationId xmlns:a16="http://schemas.microsoft.com/office/drawing/2014/main" id="{A04B68D3-7B40-4797-9562-7377C9F8DB6F}"/>
                  </a:ext>
                </a:extLst>
              </p:cNvPr>
              <p:cNvSpPr>
                <a:spLocks noChangeShapeType="1"/>
              </p:cNvSpPr>
              <p:nvPr userDrawn="1"/>
            </p:nvSpPr>
            <p:spPr bwMode="auto">
              <a:xfrm>
                <a:off x="378263" y="46088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4" name="Line 18">
                <a:extLst>
                  <a:ext uri="{FF2B5EF4-FFF2-40B4-BE49-F238E27FC236}">
                    <a16:creationId xmlns:a16="http://schemas.microsoft.com/office/drawing/2014/main" id="{D1FCD96E-8153-42AE-99BC-5F91EAAF58D3}"/>
                  </a:ext>
                </a:extLst>
              </p:cNvPr>
              <p:cNvSpPr>
                <a:spLocks noChangeShapeType="1"/>
              </p:cNvSpPr>
              <p:nvPr userDrawn="1"/>
            </p:nvSpPr>
            <p:spPr bwMode="auto">
              <a:xfrm>
                <a:off x="378263" y="4464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5" name="Line 19">
                <a:extLst>
                  <a:ext uri="{FF2B5EF4-FFF2-40B4-BE49-F238E27FC236}">
                    <a16:creationId xmlns:a16="http://schemas.microsoft.com/office/drawing/2014/main" id="{940D7FA7-3A6C-4B4E-B3C6-C67BECA45AAC}"/>
                  </a:ext>
                </a:extLst>
              </p:cNvPr>
              <p:cNvSpPr>
                <a:spLocks noChangeShapeType="1"/>
              </p:cNvSpPr>
              <p:nvPr userDrawn="1"/>
            </p:nvSpPr>
            <p:spPr bwMode="auto">
              <a:xfrm>
                <a:off x="378263" y="43215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6" name="Line 20">
                <a:extLst>
                  <a:ext uri="{FF2B5EF4-FFF2-40B4-BE49-F238E27FC236}">
                    <a16:creationId xmlns:a16="http://schemas.microsoft.com/office/drawing/2014/main" id="{57F56B8A-01FA-4035-8DE4-D00FFC6707A9}"/>
                  </a:ext>
                </a:extLst>
              </p:cNvPr>
              <p:cNvSpPr>
                <a:spLocks noChangeShapeType="1"/>
              </p:cNvSpPr>
              <p:nvPr userDrawn="1"/>
            </p:nvSpPr>
            <p:spPr bwMode="auto">
              <a:xfrm>
                <a:off x="378263" y="41770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7" name="Line 21">
                <a:extLst>
                  <a:ext uri="{FF2B5EF4-FFF2-40B4-BE49-F238E27FC236}">
                    <a16:creationId xmlns:a16="http://schemas.microsoft.com/office/drawing/2014/main" id="{925A4B1C-E3EB-4C13-A6C5-6EE9B9898949}"/>
                  </a:ext>
                </a:extLst>
              </p:cNvPr>
              <p:cNvSpPr>
                <a:spLocks noChangeShapeType="1"/>
              </p:cNvSpPr>
              <p:nvPr userDrawn="1"/>
            </p:nvSpPr>
            <p:spPr bwMode="auto">
              <a:xfrm>
                <a:off x="378263" y="40326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8" name="Line 22">
                <a:extLst>
                  <a:ext uri="{FF2B5EF4-FFF2-40B4-BE49-F238E27FC236}">
                    <a16:creationId xmlns:a16="http://schemas.microsoft.com/office/drawing/2014/main" id="{0B2A3CA3-2F92-4542-B697-10F99607983E}"/>
                  </a:ext>
                </a:extLst>
              </p:cNvPr>
              <p:cNvSpPr>
                <a:spLocks noChangeShapeType="1"/>
              </p:cNvSpPr>
              <p:nvPr userDrawn="1"/>
            </p:nvSpPr>
            <p:spPr bwMode="auto">
              <a:xfrm>
                <a:off x="378263" y="37452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9" name="Line 23">
                <a:extLst>
                  <a:ext uri="{FF2B5EF4-FFF2-40B4-BE49-F238E27FC236}">
                    <a16:creationId xmlns:a16="http://schemas.microsoft.com/office/drawing/2014/main" id="{BA0890CE-449E-48B6-9B53-5B1D0FF75BA2}"/>
                  </a:ext>
                </a:extLst>
              </p:cNvPr>
              <p:cNvSpPr>
                <a:spLocks noChangeShapeType="1"/>
              </p:cNvSpPr>
              <p:nvPr userDrawn="1"/>
            </p:nvSpPr>
            <p:spPr bwMode="auto">
              <a:xfrm>
                <a:off x="378263" y="36008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0" name="Line 24">
                <a:extLst>
                  <a:ext uri="{FF2B5EF4-FFF2-40B4-BE49-F238E27FC236}">
                    <a16:creationId xmlns:a16="http://schemas.microsoft.com/office/drawing/2014/main" id="{BF9CCBE0-2CD6-493E-81AB-F9DD0DD340E6}"/>
                  </a:ext>
                </a:extLst>
              </p:cNvPr>
              <p:cNvSpPr>
                <a:spLocks noChangeShapeType="1"/>
              </p:cNvSpPr>
              <p:nvPr userDrawn="1"/>
            </p:nvSpPr>
            <p:spPr bwMode="auto">
              <a:xfrm>
                <a:off x="378263" y="3456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1" name="Line 25">
                <a:extLst>
                  <a:ext uri="{FF2B5EF4-FFF2-40B4-BE49-F238E27FC236}">
                    <a16:creationId xmlns:a16="http://schemas.microsoft.com/office/drawing/2014/main" id="{6F424979-F1D6-4234-A003-9B26028E18BB}"/>
                  </a:ext>
                </a:extLst>
              </p:cNvPr>
              <p:cNvSpPr>
                <a:spLocks noChangeShapeType="1"/>
              </p:cNvSpPr>
              <p:nvPr userDrawn="1"/>
            </p:nvSpPr>
            <p:spPr bwMode="auto">
              <a:xfrm>
                <a:off x="378263" y="33134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 name="Line 26">
                <a:extLst>
                  <a:ext uri="{FF2B5EF4-FFF2-40B4-BE49-F238E27FC236}">
                    <a16:creationId xmlns:a16="http://schemas.microsoft.com/office/drawing/2014/main" id="{B72CCDB4-3F2A-48B5-9849-EB48526AD9BB}"/>
                  </a:ext>
                </a:extLst>
              </p:cNvPr>
              <p:cNvSpPr>
                <a:spLocks noChangeShapeType="1"/>
              </p:cNvSpPr>
              <p:nvPr userDrawn="1"/>
            </p:nvSpPr>
            <p:spPr bwMode="auto">
              <a:xfrm>
                <a:off x="378263" y="31690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 name="Line 27">
                <a:extLst>
                  <a:ext uri="{FF2B5EF4-FFF2-40B4-BE49-F238E27FC236}">
                    <a16:creationId xmlns:a16="http://schemas.microsoft.com/office/drawing/2014/main" id="{9414948D-0A9F-47E4-9CB5-E52CBEF1CB51}"/>
                  </a:ext>
                </a:extLst>
              </p:cNvPr>
              <p:cNvSpPr>
                <a:spLocks noChangeShapeType="1"/>
              </p:cNvSpPr>
              <p:nvPr userDrawn="1"/>
            </p:nvSpPr>
            <p:spPr bwMode="auto">
              <a:xfrm>
                <a:off x="378263" y="30245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 name="Line 28">
                <a:extLst>
                  <a:ext uri="{FF2B5EF4-FFF2-40B4-BE49-F238E27FC236}">
                    <a16:creationId xmlns:a16="http://schemas.microsoft.com/office/drawing/2014/main" id="{2C5A77DB-8681-4BF2-80DB-88E181BB9A11}"/>
                  </a:ext>
                </a:extLst>
              </p:cNvPr>
              <p:cNvSpPr>
                <a:spLocks noChangeShapeType="1"/>
              </p:cNvSpPr>
              <p:nvPr userDrawn="1"/>
            </p:nvSpPr>
            <p:spPr bwMode="auto">
              <a:xfrm>
                <a:off x="378263" y="2881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 name="Line 29">
                <a:extLst>
                  <a:ext uri="{FF2B5EF4-FFF2-40B4-BE49-F238E27FC236}">
                    <a16:creationId xmlns:a16="http://schemas.microsoft.com/office/drawing/2014/main" id="{88B5B2F0-EB79-4F72-BCFF-5D9EEFDB5688}"/>
                  </a:ext>
                </a:extLst>
              </p:cNvPr>
              <p:cNvSpPr>
                <a:spLocks noChangeShapeType="1"/>
              </p:cNvSpPr>
              <p:nvPr userDrawn="1"/>
            </p:nvSpPr>
            <p:spPr bwMode="auto">
              <a:xfrm>
                <a:off x="378263" y="27372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 name="Line 30">
                <a:extLst>
                  <a:ext uri="{FF2B5EF4-FFF2-40B4-BE49-F238E27FC236}">
                    <a16:creationId xmlns:a16="http://schemas.microsoft.com/office/drawing/2014/main" id="{D3517087-1372-41A4-9A6B-4C25D69BC665}"/>
                  </a:ext>
                </a:extLst>
              </p:cNvPr>
              <p:cNvSpPr>
                <a:spLocks noChangeShapeType="1"/>
              </p:cNvSpPr>
              <p:nvPr userDrawn="1"/>
            </p:nvSpPr>
            <p:spPr bwMode="auto">
              <a:xfrm>
                <a:off x="378263" y="25927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 name="Line 31">
                <a:extLst>
                  <a:ext uri="{FF2B5EF4-FFF2-40B4-BE49-F238E27FC236}">
                    <a16:creationId xmlns:a16="http://schemas.microsoft.com/office/drawing/2014/main" id="{C626BD20-910D-4076-8067-3BF486E99CE3}"/>
                  </a:ext>
                </a:extLst>
              </p:cNvPr>
              <p:cNvSpPr>
                <a:spLocks noChangeShapeType="1"/>
              </p:cNvSpPr>
              <p:nvPr userDrawn="1"/>
            </p:nvSpPr>
            <p:spPr bwMode="auto">
              <a:xfrm>
                <a:off x="378263" y="24483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 name="Line 32">
                <a:extLst>
                  <a:ext uri="{FF2B5EF4-FFF2-40B4-BE49-F238E27FC236}">
                    <a16:creationId xmlns:a16="http://schemas.microsoft.com/office/drawing/2014/main" id="{372B950D-F2B6-48A4-8F4C-10E1D4476C94}"/>
                  </a:ext>
                </a:extLst>
              </p:cNvPr>
              <p:cNvSpPr>
                <a:spLocks noChangeShapeType="1"/>
              </p:cNvSpPr>
              <p:nvPr userDrawn="1"/>
            </p:nvSpPr>
            <p:spPr bwMode="auto">
              <a:xfrm>
                <a:off x="378263" y="2305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 name="Line 33">
                <a:extLst>
                  <a:ext uri="{FF2B5EF4-FFF2-40B4-BE49-F238E27FC236}">
                    <a16:creationId xmlns:a16="http://schemas.microsoft.com/office/drawing/2014/main" id="{8A4A1B4C-E485-4593-BFA3-5CD075726556}"/>
                  </a:ext>
                </a:extLst>
              </p:cNvPr>
              <p:cNvSpPr>
                <a:spLocks noChangeShapeType="1"/>
              </p:cNvSpPr>
              <p:nvPr userDrawn="1"/>
            </p:nvSpPr>
            <p:spPr bwMode="auto">
              <a:xfrm>
                <a:off x="378263" y="21609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 name="Line 34">
                <a:extLst>
                  <a:ext uri="{FF2B5EF4-FFF2-40B4-BE49-F238E27FC236}">
                    <a16:creationId xmlns:a16="http://schemas.microsoft.com/office/drawing/2014/main" id="{F7A11A6F-6BD7-47EA-BCE8-34D010674870}"/>
                  </a:ext>
                </a:extLst>
              </p:cNvPr>
              <p:cNvSpPr>
                <a:spLocks noChangeShapeType="1"/>
              </p:cNvSpPr>
              <p:nvPr userDrawn="1"/>
            </p:nvSpPr>
            <p:spPr bwMode="auto">
              <a:xfrm>
                <a:off x="378263" y="20165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 name="Line 35">
                <a:extLst>
                  <a:ext uri="{FF2B5EF4-FFF2-40B4-BE49-F238E27FC236}">
                    <a16:creationId xmlns:a16="http://schemas.microsoft.com/office/drawing/2014/main" id="{84C5A8BA-97D6-401C-9D61-03B2676A897A}"/>
                  </a:ext>
                </a:extLst>
              </p:cNvPr>
              <p:cNvSpPr>
                <a:spLocks noChangeShapeType="1"/>
              </p:cNvSpPr>
              <p:nvPr userDrawn="1"/>
            </p:nvSpPr>
            <p:spPr bwMode="auto">
              <a:xfrm>
                <a:off x="378263" y="18720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 name="Line 36">
                <a:extLst>
                  <a:ext uri="{FF2B5EF4-FFF2-40B4-BE49-F238E27FC236}">
                    <a16:creationId xmlns:a16="http://schemas.microsoft.com/office/drawing/2014/main" id="{C480CFB1-FABD-482D-8E16-0FF97F40F3C0}"/>
                  </a:ext>
                </a:extLst>
              </p:cNvPr>
              <p:cNvSpPr>
                <a:spLocks noChangeShapeType="1"/>
              </p:cNvSpPr>
              <p:nvPr userDrawn="1"/>
            </p:nvSpPr>
            <p:spPr bwMode="auto">
              <a:xfrm>
                <a:off x="378263" y="17291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 name="Line 37">
                <a:extLst>
                  <a:ext uri="{FF2B5EF4-FFF2-40B4-BE49-F238E27FC236}">
                    <a16:creationId xmlns:a16="http://schemas.microsoft.com/office/drawing/2014/main" id="{B21949DC-6578-4194-9990-2B615D821473}"/>
                  </a:ext>
                </a:extLst>
              </p:cNvPr>
              <p:cNvSpPr>
                <a:spLocks noChangeShapeType="1"/>
              </p:cNvSpPr>
              <p:nvPr userDrawn="1"/>
            </p:nvSpPr>
            <p:spPr bwMode="auto">
              <a:xfrm>
                <a:off x="378263" y="15847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4" name="Line 38">
                <a:extLst>
                  <a:ext uri="{FF2B5EF4-FFF2-40B4-BE49-F238E27FC236}">
                    <a16:creationId xmlns:a16="http://schemas.microsoft.com/office/drawing/2014/main" id="{992A8411-E070-48DA-B652-E5C8EF5933A1}"/>
                  </a:ext>
                </a:extLst>
              </p:cNvPr>
              <p:cNvSpPr>
                <a:spLocks noChangeShapeType="1"/>
              </p:cNvSpPr>
              <p:nvPr userDrawn="1"/>
            </p:nvSpPr>
            <p:spPr bwMode="auto">
              <a:xfrm>
                <a:off x="378263" y="14402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5" name="Line 39">
                <a:extLst>
                  <a:ext uri="{FF2B5EF4-FFF2-40B4-BE49-F238E27FC236}">
                    <a16:creationId xmlns:a16="http://schemas.microsoft.com/office/drawing/2014/main" id="{0860C3FF-63CD-4832-B2B6-A2D7657A4F90}"/>
                  </a:ext>
                </a:extLst>
              </p:cNvPr>
              <p:cNvSpPr>
                <a:spLocks noChangeShapeType="1"/>
              </p:cNvSpPr>
              <p:nvPr userDrawn="1"/>
            </p:nvSpPr>
            <p:spPr bwMode="auto">
              <a:xfrm>
                <a:off x="378263" y="1297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6" name="Line 102">
                <a:extLst>
                  <a:ext uri="{FF2B5EF4-FFF2-40B4-BE49-F238E27FC236}">
                    <a16:creationId xmlns:a16="http://schemas.microsoft.com/office/drawing/2014/main" id="{F711A2EB-70DA-4E00-97E6-F3E09F448B42}"/>
                  </a:ext>
                </a:extLst>
              </p:cNvPr>
              <p:cNvSpPr>
                <a:spLocks noChangeShapeType="1"/>
              </p:cNvSpPr>
              <p:nvPr userDrawn="1"/>
            </p:nvSpPr>
            <p:spPr bwMode="auto">
              <a:xfrm>
                <a:off x="378263" y="3889752"/>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7" name="Line 4">
                <a:extLst>
                  <a:ext uri="{FF2B5EF4-FFF2-40B4-BE49-F238E27FC236}">
                    <a16:creationId xmlns:a16="http://schemas.microsoft.com/office/drawing/2014/main" id="{DEB78652-AD35-4408-A552-2CA51F553D57}"/>
                  </a:ext>
                </a:extLst>
              </p:cNvPr>
              <p:cNvSpPr>
                <a:spLocks noChangeShapeType="1"/>
              </p:cNvSpPr>
              <p:nvPr userDrawn="1"/>
            </p:nvSpPr>
            <p:spPr bwMode="auto">
              <a:xfrm>
                <a:off x="378263" y="6625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8" name="Line 4">
                <a:extLst>
                  <a:ext uri="{FF2B5EF4-FFF2-40B4-BE49-F238E27FC236}">
                    <a16:creationId xmlns:a16="http://schemas.microsoft.com/office/drawing/2014/main" id="{4EB84B71-037A-4BA6-B552-92B8E1E5ACE1}"/>
                  </a:ext>
                </a:extLst>
              </p:cNvPr>
              <p:cNvSpPr>
                <a:spLocks noChangeShapeType="1"/>
              </p:cNvSpPr>
              <p:nvPr userDrawn="1"/>
            </p:nvSpPr>
            <p:spPr bwMode="auto">
              <a:xfrm>
                <a:off x="378263" y="6769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9" name="Line 39">
                <a:extLst>
                  <a:ext uri="{FF2B5EF4-FFF2-40B4-BE49-F238E27FC236}">
                    <a16:creationId xmlns:a16="http://schemas.microsoft.com/office/drawing/2014/main" id="{D8A87DFE-79BC-405B-8FB9-A13053014CD5}"/>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0" name="Line 4">
                <a:extLst>
                  <a:ext uri="{FF2B5EF4-FFF2-40B4-BE49-F238E27FC236}">
                    <a16:creationId xmlns:a16="http://schemas.microsoft.com/office/drawing/2014/main" id="{7F513F86-426A-430A-9CE5-1633C6F3DFEB}"/>
                  </a:ext>
                </a:extLst>
              </p:cNvPr>
              <p:cNvSpPr>
                <a:spLocks noChangeShapeType="1"/>
              </p:cNvSpPr>
              <p:nvPr userDrawn="1"/>
            </p:nvSpPr>
            <p:spPr bwMode="auto">
              <a:xfrm>
                <a:off x="378263" y="720090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1" name="Line 34">
                <a:extLst>
                  <a:ext uri="{FF2B5EF4-FFF2-40B4-BE49-F238E27FC236}">
                    <a16:creationId xmlns:a16="http://schemas.microsoft.com/office/drawing/2014/main" id="{702D22A1-F40B-44CD-93AA-BB4EBCB1AAE9}"/>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29" name="グループ化 128">
              <a:extLst>
                <a:ext uri="{FF2B5EF4-FFF2-40B4-BE49-F238E27FC236}">
                  <a16:creationId xmlns:a16="http://schemas.microsoft.com/office/drawing/2014/main" id="{F51C46C4-7F85-4DC1-8B86-B95A648C9A5D}"/>
                </a:ext>
              </a:extLst>
            </p:cNvPr>
            <p:cNvGrpSpPr/>
            <p:nvPr userDrawn="1"/>
          </p:nvGrpSpPr>
          <p:grpSpPr>
            <a:xfrm>
              <a:off x="377988" y="1150939"/>
              <a:ext cx="9935837" cy="6049961"/>
              <a:chOff x="360363" y="863221"/>
              <a:chExt cx="9935837" cy="6337679"/>
            </a:xfrm>
          </p:grpSpPr>
          <p:sp>
            <p:nvSpPr>
              <p:cNvPr id="130" name="Line 41">
                <a:extLst>
                  <a:ext uri="{FF2B5EF4-FFF2-40B4-BE49-F238E27FC236}">
                    <a16:creationId xmlns:a16="http://schemas.microsoft.com/office/drawing/2014/main" id="{0E9446ED-A148-4D0F-BCEA-89BB479924C1}"/>
                  </a:ext>
                </a:extLst>
              </p:cNvPr>
              <p:cNvSpPr>
                <a:spLocks noChangeShapeType="1"/>
              </p:cNvSpPr>
              <p:nvPr userDrawn="1"/>
            </p:nvSpPr>
            <p:spPr bwMode="auto">
              <a:xfrm>
                <a:off x="151229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1" name="Line 42">
                <a:extLst>
                  <a:ext uri="{FF2B5EF4-FFF2-40B4-BE49-F238E27FC236}">
                    <a16:creationId xmlns:a16="http://schemas.microsoft.com/office/drawing/2014/main" id="{49D21962-0C22-48A0-BBAA-95B762F27E49}"/>
                  </a:ext>
                </a:extLst>
              </p:cNvPr>
              <p:cNvSpPr>
                <a:spLocks noChangeShapeType="1"/>
              </p:cNvSpPr>
              <p:nvPr userDrawn="1"/>
            </p:nvSpPr>
            <p:spPr bwMode="auto">
              <a:xfrm>
                <a:off x="165628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2" name="Line 43">
                <a:extLst>
                  <a:ext uri="{FF2B5EF4-FFF2-40B4-BE49-F238E27FC236}">
                    <a16:creationId xmlns:a16="http://schemas.microsoft.com/office/drawing/2014/main" id="{DFA3B380-B5B2-4B52-83A4-6CF3F80296FB}"/>
                  </a:ext>
                </a:extLst>
              </p:cNvPr>
              <p:cNvSpPr>
                <a:spLocks noChangeShapeType="1"/>
              </p:cNvSpPr>
              <p:nvPr userDrawn="1"/>
            </p:nvSpPr>
            <p:spPr bwMode="auto">
              <a:xfrm>
                <a:off x="180027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 name="Line 44">
                <a:extLst>
                  <a:ext uri="{FF2B5EF4-FFF2-40B4-BE49-F238E27FC236}">
                    <a16:creationId xmlns:a16="http://schemas.microsoft.com/office/drawing/2014/main" id="{81872DC4-1F65-48D6-803C-BB283966CC60}"/>
                  </a:ext>
                </a:extLst>
              </p:cNvPr>
              <p:cNvSpPr>
                <a:spLocks noChangeShapeType="1"/>
              </p:cNvSpPr>
              <p:nvPr userDrawn="1"/>
            </p:nvSpPr>
            <p:spPr bwMode="auto">
              <a:xfrm>
                <a:off x="194426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4" name="Line 45">
                <a:extLst>
                  <a:ext uri="{FF2B5EF4-FFF2-40B4-BE49-F238E27FC236}">
                    <a16:creationId xmlns:a16="http://schemas.microsoft.com/office/drawing/2014/main" id="{5F7E7F48-EEFA-46AD-834F-9D408869EAA9}"/>
                  </a:ext>
                </a:extLst>
              </p:cNvPr>
              <p:cNvSpPr>
                <a:spLocks noChangeShapeType="1"/>
              </p:cNvSpPr>
              <p:nvPr userDrawn="1"/>
            </p:nvSpPr>
            <p:spPr bwMode="auto">
              <a:xfrm>
                <a:off x="208825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5" name="Line 46">
                <a:extLst>
                  <a:ext uri="{FF2B5EF4-FFF2-40B4-BE49-F238E27FC236}">
                    <a16:creationId xmlns:a16="http://schemas.microsoft.com/office/drawing/2014/main" id="{B7950342-D595-48DB-B1FA-8232A76EFE53}"/>
                  </a:ext>
                </a:extLst>
              </p:cNvPr>
              <p:cNvSpPr>
                <a:spLocks noChangeShapeType="1"/>
              </p:cNvSpPr>
              <p:nvPr userDrawn="1"/>
            </p:nvSpPr>
            <p:spPr bwMode="auto">
              <a:xfrm>
                <a:off x="223224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6" name="Line 47">
                <a:extLst>
                  <a:ext uri="{FF2B5EF4-FFF2-40B4-BE49-F238E27FC236}">
                    <a16:creationId xmlns:a16="http://schemas.microsoft.com/office/drawing/2014/main" id="{6208A691-C50F-4F0D-A53E-4BD3377F10DB}"/>
                  </a:ext>
                </a:extLst>
              </p:cNvPr>
              <p:cNvSpPr>
                <a:spLocks noChangeShapeType="1"/>
              </p:cNvSpPr>
              <p:nvPr userDrawn="1"/>
            </p:nvSpPr>
            <p:spPr bwMode="auto">
              <a:xfrm>
                <a:off x="237623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48">
                <a:extLst>
                  <a:ext uri="{FF2B5EF4-FFF2-40B4-BE49-F238E27FC236}">
                    <a16:creationId xmlns:a16="http://schemas.microsoft.com/office/drawing/2014/main" id="{184DF9CA-912E-40AA-AC08-3101696A649B}"/>
                  </a:ext>
                </a:extLst>
              </p:cNvPr>
              <p:cNvSpPr>
                <a:spLocks noChangeShapeType="1"/>
              </p:cNvSpPr>
              <p:nvPr userDrawn="1"/>
            </p:nvSpPr>
            <p:spPr bwMode="auto">
              <a:xfrm>
                <a:off x="252022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Line 49">
                <a:extLst>
                  <a:ext uri="{FF2B5EF4-FFF2-40B4-BE49-F238E27FC236}">
                    <a16:creationId xmlns:a16="http://schemas.microsoft.com/office/drawing/2014/main" id="{E4EDAD27-7673-4A61-AF53-E728DC17C8BB}"/>
                  </a:ext>
                </a:extLst>
              </p:cNvPr>
              <p:cNvSpPr>
                <a:spLocks noChangeShapeType="1"/>
              </p:cNvSpPr>
              <p:nvPr userDrawn="1"/>
            </p:nvSpPr>
            <p:spPr bwMode="auto">
              <a:xfrm>
                <a:off x="266421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9" name="Line 50">
                <a:extLst>
                  <a:ext uri="{FF2B5EF4-FFF2-40B4-BE49-F238E27FC236}">
                    <a16:creationId xmlns:a16="http://schemas.microsoft.com/office/drawing/2014/main" id="{6646B97D-0AA7-4CE3-82A2-A2BAFAA48471}"/>
                  </a:ext>
                </a:extLst>
              </p:cNvPr>
              <p:cNvSpPr>
                <a:spLocks noChangeShapeType="1"/>
              </p:cNvSpPr>
              <p:nvPr userDrawn="1"/>
            </p:nvSpPr>
            <p:spPr bwMode="auto">
              <a:xfrm>
                <a:off x="280821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0" name="Line 51">
                <a:extLst>
                  <a:ext uri="{FF2B5EF4-FFF2-40B4-BE49-F238E27FC236}">
                    <a16:creationId xmlns:a16="http://schemas.microsoft.com/office/drawing/2014/main" id="{C4AB8E1D-DC6E-4E15-B3E6-ABD707C44C00}"/>
                  </a:ext>
                </a:extLst>
              </p:cNvPr>
              <p:cNvSpPr>
                <a:spLocks noChangeShapeType="1"/>
              </p:cNvSpPr>
              <p:nvPr userDrawn="1"/>
            </p:nvSpPr>
            <p:spPr bwMode="auto">
              <a:xfrm>
                <a:off x="295220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1" name="Line 52">
                <a:extLst>
                  <a:ext uri="{FF2B5EF4-FFF2-40B4-BE49-F238E27FC236}">
                    <a16:creationId xmlns:a16="http://schemas.microsoft.com/office/drawing/2014/main" id="{BFD91CA3-B587-4766-9662-16D52420DA7F}"/>
                  </a:ext>
                </a:extLst>
              </p:cNvPr>
              <p:cNvSpPr>
                <a:spLocks noChangeShapeType="1"/>
              </p:cNvSpPr>
              <p:nvPr userDrawn="1"/>
            </p:nvSpPr>
            <p:spPr bwMode="auto">
              <a:xfrm>
                <a:off x="309619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2" name="Line 53">
                <a:extLst>
                  <a:ext uri="{FF2B5EF4-FFF2-40B4-BE49-F238E27FC236}">
                    <a16:creationId xmlns:a16="http://schemas.microsoft.com/office/drawing/2014/main" id="{78BC4020-859E-4F8E-B997-DBC99C6BA6FF}"/>
                  </a:ext>
                </a:extLst>
              </p:cNvPr>
              <p:cNvSpPr>
                <a:spLocks noChangeShapeType="1"/>
              </p:cNvSpPr>
              <p:nvPr userDrawn="1"/>
            </p:nvSpPr>
            <p:spPr bwMode="auto">
              <a:xfrm>
                <a:off x="324018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 name="Line 54">
                <a:extLst>
                  <a:ext uri="{FF2B5EF4-FFF2-40B4-BE49-F238E27FC236}">
                    <a16:creationId xmlns:a16="http://schemas.microsoft.com/office/drawing/2014/main" id="{813D1326-C629-4B12-94C0-226CBCFC3818}"/>
                  </a:ext>
                </a:extLst>
              </p:cNvPr>
              <p:cNvSpPr>
                <a:spLocks noChangeShapeType="1"/>
              </p:cNvSpPr>
              <p:nvPr userDrawn="1"/>
            </p:nvSpPr>
            <p:spPr bwMode="auto">
              <a:xfrm>
                <a:off x="338417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 name="Line 55">
                <a:extLst>
                  <a:ext uri="{FF2B5EF4-FFF2-40B4-BE49-F238E27FC236}">
                    <a16:creationId xmlns:a16="http://schemas.microsoft.com/office/drawing/2014/main" id="{E1FF3999-B164-4E40-8135-C49079BA8532}"/>
                  </a:ext>
                </a:extLst>
              </p:cNvPr>
              <p:cNvSpPr>
                <a:spLocks noChangeShapeType="1"/>
              </p:cNvSpPr>
              <p:nvPr userDrawn="1"/>
            </p:nvSpPr>
            <p:spPr bwMode="auto">
              <a:xfrm>
                <a:off x="352816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 name="Line 56">
                <a:extLst>
                  <a:ext uri="{FF2B5EF4-FFF2-40B4-BE49-F238E27FC236}">
                    <a16:creationId xmlns:a16="http://schemas.microsoft.com/office/drawing/2014/main" id="{5D551A92-51CC-473F-BD03-BD3BA1BB38AD}"/>
                  </a:ext>
                </a:extLst>
              </p:cNvPr>
              <p:cNvSpPr>
                <a:spLocks noChangeShapeType="1"/>
              </p:cNvSpPr>
              <p:nvPr userDrawn="1"/>
            </p:nvSpPr>
            <p:spPr bwMode="auto">
              <a:xfrm>
                <a:off x="367215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6" name="Line 57">
                <a:extLst>
                  <a:ext uri="{FF2B5EF4-FFF2-40B4-BE49-F238E27FC236}">
                    <a16:creationId xmlns:a16="http://schemas.microsoft.com/office/drawing/2014/main" id="{4C1BCE03-C75A-4DF5-A440-5D171A6100F9}"/>
                  </a:ext>
                </a:extLst>
              </p:cNvPr>
              <p:cNvSpPr>
                <a:spLocks noChangeShapeType="1"/>
              </p:cNvSpPr>
              <p:nvPr userDrawn="1"/>
            </p:nvSpPr>
            <p:spPr bwMode="auto">
              <a:xfrm>
                <a:off x="381614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 name="Line 58">
                <a:extLst>
                  <a:ext uri="{FF2B5EF4-FFF2-40B4-BE49-F238E27FC236}">
                    <a16:creationId xmlns:a16="http://schemas.microsoft.com/office/drawing/2014/main" id="{B6FE9BA0-0D38-426B-A504-E7D9D7422B0F}"/>
                  </a:ext>
                </a:extLst>
              </p:cNvPr>
              <p:cNvSpPr>
                <a:spLocks noChangeShapeType="1"/>
              </p:cNvSpPr>
              <p:nvPr userDrawn="1"/>
            </p:nvSpPr>
            <p:spPr bwMode="auto">
              <a:xfrm>
                <a:off x="396013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 name="Line 59">
                <a:extLst>
                  <a:ext uri="{FF2B5EF4-FFF2-40B4-BE49-F238E27FC236}">
                    <a16:creationId xmlns:a16="http://schemas.microsoft.com/office/drawing/2014/main" id="{1D573AFF-6DD9-40FC-BD6E-871B4F0BFB3D}"/>
                  </a:ext>
                </a:extLst>
              </p:cNvPr>
              <p:cNvSpPr>
                <a:spLocks noChangeShapeType="1"/>
              </p:cNvSpPr>
              <p:nvPr userDrawn="1"/>
            </p:nvSpPr>
            <p:spPr bwMode="auto">
              <a:xfrm>
                <a:off x="410412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9" name="Line 60">
                <a:extLst>
                  <a:ext uri="{FF2B5EF4-FFF2-40B4-BE49-F238E27FC236}">
                    <a16:creationId xmlns:a16="http://schemas.microsoft.com/office/drawing/2014/main" id="{F3B9C3AE-6216-43F3-8BBE-1F58E93228AF}"/>
                  </a:ext>
                </a:extLst>
              </p:cNvPr>
              <p:cNvSpPr>
                <a:spLocks noChangeShapeType="1"/>
              </p:cNvSpPr>
              <p:nvPr userDrawn="1"/>
            </p:nvSpPr>
            <p:spPr bwMode="auto">
              <a:xfrm>
                <a:off x="424812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Line 61">
                <a:extLst>
                  <a:ext uri="{FF2B5EF4-FFF2-40B4-BE49-F238E27FC236}">
                    <a16:creationId xmlns:a16="http://schemas.microsoft.com/office/drawing/2014/main" id="{5F5946A9-32F4-47C6-AC09-7B4DD16CA1EE}"/>
                  </a:ext>
                </a:extLst>
              </p:cNvPr>
              <p:cNvSpPr>
                <a:spLocks noChangeShapeType="1"/>
              </p:cNvSpPr>
              <p:nvPr userDrawn="1"/>
            </p:nvSpPr>
            <p:spPr bwMode="auto">
              <a:xfrm>
                <a:off x="439211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1" name="Line 62">
                <a:extLst>
                  <a:ext uri="{FF2B5EF4-FFF2-40B4-BE49-F238E27FC236}">
                    <a16:creationId xmlns:a16="http://schemas.microsoft.com/office/drawing/2014/main" id="{16995BAA-93F4-4DEE-8F1B-E6E7B39B3F9B}"/>
                  </a:ext>
                </a:extLst>
              </p:cNvPr>
              <p:cNvSpPr>
                <a:spLocks noChangeShapeType="1"/>
              </p:cNvSpPr>
              <p:nvPr userDrawn="1"/>
            </p:nvSpPr>
            <p:spPr bwMode="auto">
              <a:xfrm>
                <a:off x="453610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2" name="Line 63">
                <a:extLst>
                  <a:ext uri="{FF2B5EF4-FFF2-40B4-BE49-F238E27FC236}">
                    <a16:creationId xmlns:a16="http://schemas.microsoft.com/office/drawing/2014/main" id="{62274738-AE9D-482E-A5C0-CF1B5DD2E7F4}"/>
                  </a:ext>
                </a:extLst>
              </p:cNvPr>
              <p:cNvSpPr>
                <a:spLocks noChangeShapeType="1"/>
              </p:cNvSpPr>
              <p:nvPr userDrawn="1"/>
            </p:nvSpPr>
            <p:spPr bwMode="auto">
              <a:xfrm>
                <a:off x="468009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Line 64">
                <a:extLst>
                  <a:ext uri="{FF2B5EF4-FFF2-40B4-BE49-F238E27FC236}">
                    <a16:creationId xmlns:a16="http://schemas.microsoft.com/office/drawing/2014/main" id="{E116C106-EDD7-4525-8331-AF763DBD5099}"/>
                  </a:ext>
                </a:extLst>
              </p:cNvPr>
              <p:cNvSpPr>
                <a:spLocks noChangeShapeType="1"/>
              </p:cNvSpPr>
              <p:nvPr userDrawn="1"/>
            </p:nvSpPr>
            <p:spPr bwMode="auto">
              <a:xfrm>
                <a:off x="482408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 name="Line 65">
                <a:extLst>
                  <a:ext uri="{FF2B5EF4-FFF2-40B4-BE49-F238E27FC236}">
                    <a16:creationId xmlns:a16="http://schemas.microsoft.com/office/drawing/2014/main" id="{01EDFBFB-DC26-4E57-A944-533C6EE0BA5E}"/>
                  </a:ext>
                </a:extLst>
              </p:cNvPr>
              <p:cNvSpPr>
                <a:spLocks noChangeShapeType="1"/>
              </p:cNvSpPr>
              <p:nvPr userDrawn="1"/>
            </p:nvSpPr>
            <p:spPr bwMode="auto">
              <a:xfrm>
                <a:off x="496807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5" name="Line 66">
                <a:extLst>
                  <a:ext uri="{FF2B5EF4-FFF2-40B4-BE49-F238E27FC236}">
                    <a16:creationId xmlns:a16="http://schemas.microsoft.com/office/drawing/2014/main" id="{516D8656-E3DA-45A8-BD0D-73310520E9CD}"/>
                  </a:ext>
                </a:extLst>
              </p:cNvPr>
              <p:cNvSpPr>
                <a:spLocks noChangeShapeType="1"/>
              </p:cNvSpPr>
              <p:nvPr userDrawn="1"/>
            </p:nvSpPr>
            <p:spPr bwMode="auto">
              <a:xfrm>
                <a:off x="511206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6" name="Line 67">
                <a:extLst>
                  <a:ext uri="{FF2B5EF4-FFF2-40B4-BE49-F238E27FC236}">
                    <a16:creationId xmlns:a16="http://schemas.microsoft.com/office/drawing/2014/main" id="{DCAB2907-1E27-45BF-B1C1-F8A2E1689BD7}"/>
                  </a:ext>
                </a:extLst>
              </p:cNvPr>
              <p:cNvSpPr>
                <a:spLocks noChangeShapeType="1"/>
              </p:cNvSpPr>
              <p:nvPr userDrawn="1"/>
            </p:nvSpPr>
            <p:spPr bwMode="auto">
              <a:xfrm>
                <a:off x="525605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7" name="Line 68">
                <a:extLst>
                  <a:ext uri="{FF2B5EF4-FFF2-40B4-BE49-F238E27FC236}">
                    <a16:creationId xmlns:a16="http://schemas.microsoft.com/office/drawing/2014/main" id="{81D1F1C5-94E6-4F1D-8239-10503B1EA522}"/>
                  </a:ext>
                </a:extLst>
              </p:cNvPr>
              <p:cNvSpPr>
                <a:spLocks noChangeShapeType="1"/>
              </p:cNvSpPr>
              <p:nvPr userDrawn="1"/>
            </p:nvSpPr>
            <p:spPr bwMode="auto">
              <a:xfrm>
                <a:off x="540004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8" name="Line 69">
                <a:extLst>
                  <a:ext uri="{FF2B5EF4-FFF2-40B4-BE49-F238E27FC236}">
                    <a16:creationId xmlns:a16="http://schemas.microsoft.com/office/drawing/2014/main" id="{A56774E5-27EC-4B91-B2B6-43D35A113909}"/>
                  </a:ext>
                </a:extLst>
              </p:cNvPr>
              <p:cNvSpPr>
                <a:spLocks noChangeShapeType="1"/>
              </p:cNvSpPr>
              <p:nvPr userDrawn="1"/>
            </p:nvSpPr>
            <p:spPr bwMode="auto">
              <a:xfrm>
                <a:off x="554403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9" name="Line 70">
                <a:extLst>
                  <a:ext uri="{FF2B5EF4-FFF2-40B4-BE49-F238E27FC236}">
                    <a16:creationId xmlns:a16="http://schemas.microsoft.com/office/drawing/2014/main" id="{9800AC9C-BCC9-4F13-892C-EECB0A1FC769}"/>
                  </a:ext>
                </a:extLst>
              </p:cNvPr>
              <p:cNvSpPr>
                <a:spLocks noChangeShapeType="1"/>
              </p:cNvSpPr>
              <p:nvPr userDrawn="1"/>
            </p:nvSpPr>
            <p:spPr bwMode="auto">
              <a:xfrm>
                <a:off x="583202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Line 71">
                <a:extLst>
                  <a:ext uri="{FF2B5EF4-FFF2-40B4-BE49-F238E27FC236}">
                    <a16:creationId xmlns:a16="http://schemas.microsoft.com/office/drawing/2014/main" id="{A3263990-A43F-4BB3-8186-6604B03F0622}"/>
                  </a:ext>
                </a:extLst>
              </p:cNvPr>
              <p:cNvSpPr>
                <a:spLocks noChangeShapeType="1"/>
              </p:cNvSpPr>
              <p:nvPr userDrawn="1"/>
            </p:nvSpPr>
            <p:spPr bwMode="auto">
              <a:xfrm>
                <a:off x="597601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1" name="Line 72">
                <a:extLst>
                  <a:ext uri="{FF2B5EF4-FFF2-40B4-BE49-F238E27FC236}">
                    <a16:creationId xmlns:a16="http://schemas.microsoft.com/office/drawing/2014/main" id="{16BEC931-F307-4ACA-A3A8-CA67CE5625F1}"/>
                  </a:ext>
                </a:extLst>
              </p:cNvPr>
              <p:cNvSpPr>
                <a:spLocks noChangeShapeType="1"/>
              </p:cNvSpPr>
              <p:nvPr userDrawn="1"/>
            </p:nvSpPr>
            <p:spPr bwMode="auto">
              <a:xfrm>
                <a:off x="612000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2" name="Line 73">
                <a:extLst>
                  <a:ext uri="{FF2B5EF4-FFF2-40B4-BE49-F238E27FC236}">
                    <a16:creationId xmlns:a16="http://schemas.microsoft.com/office/drawing/2014/main" id="{A324BBE2-E676-4BDC-8778-60AA1DD15F31}"/>
                  </a:ext>
                </a:extLst>
              </p:cNvPr>
              <p:cNvSpPr>
                <a:spLocks noChangeShapeType="1"/>
              </p:cNvSpPr>
              <p:nvPr userDrawn="1"/>
            </p:nvSpPr>
            <p:spPr bwMode="auto">
              <a:xfrm>
                <a:off x="626399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 name="Line 74">
                <a:extLst>
                  <a:ext uri="{FF2B5EF4-FFF2-40B4-BE49-F238E27FC236}">
                    <a16:creationId xmlns:a16="http://schemas.microsoft.com/office/drawing/2014/main" id="{42FC0755-57F6-44A3-BB19-7D641ADCB840}"/>
                  </a:ext>
                </a:extLst>
              </p:cNvPr>
              <p:cNvSpPr>
                <a:spLocks noChangeShapeType="1"/>
              </p:cNvSpPr>
              <p:nvPr userDrawn="1"/>
            </p:nvSpPr>
            <p:spPr bwMode="auto">
              <a:xfrm>
                <a:off x="640798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 name="Line 75">
                <a:extLst>
                  <a:ext uri="{FF2B5EF4-FFF2-40B4-BE49-F238E27FC236}">
                    <a16:creationId xmlns:a16="http://schemas.microsoft.com/office/drawing/2014/main" id="{A5C58F26-C28C-4B35-917E-1E63621DB12B}"/>
                  </a:ext>
                </a:extLst>
              </p:cNvPr>
              <p:cNvSpPr>
                <a:spLocks noChangeShapeType="1"/>
              </p:cNvSpPr>
              <p:nvPr userDrawn="1"/>
            </p:nvSpPr>
            <p:spPr bwMode="auto">
              <a:xfrm>
                <a:off x="655197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76">
                <a:extLst>
                  <a:ext uri="{FF2B5EF4-FFF2-40B4-BE49-F238E27FC236}">
                    <a16:creationId xmlns:a16="http://schemas.microsoft.com/office/drawing/2014/main" id="{30C881A0-EEBC-4BB4-9C17-2B5757877FCF}"/>
                  </a:ext>
                </a:extLst>
              </p:cNvPr>
              <p:cNvSpPr>
                <a:spLocks noChangeShapeType="1"/>
              </p:cNvSpPr>
              <p:nvPr userDrawn="1"/>
            </p:nvSpPr>
            <p:spPr bwMode="auto">
              <a:xfrm>
                <a:off x="669596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6" name="Line 77">
                <a:extLst>
                  <a:ext uri="{FF2B5EF4-FFF2-40B4-BE49-F238E27FC236}">
                    <a16:creationId xmlns:a16="http://schemas.microsoft.com/office/drawing/2014/main" id="{A48987BB-1B09-4C91-BB84-CFFD8D636BC1}"/>
                  </a:ext>
                </a:extLst>
              </p:cNvPr>
              <p:cNvSpPr>
                <a:spLocks noChangeShapeType="1"/>
              </p:cNvSpPr>
              <p:nvPr userDrawn="1"/>
            </p:nvSpPr>
            <p:spPr bwMode="auto">
              <a:xfrm>
                <a:off x="683995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7" name="Line 78">
                <a:extLst>
                  <a:ext uri="{FF2B5EF4-FFF2-40B4-BE49-F238E27FC236}">
                    <a16:creationId xmlns:a16="http://schemas.microsoft.com/office/drawing/2014/main" id="{6F310DF1-3F01-4BB7-A130-3CFA51FF99E0}"/>
                  </a:ext>
                </a:extLst>
              </p:cNvPr>
              <p:cNvSpPr>
                <a:spLocks noChangeShapeType="1"/>
              </p:cNvSpPr>
              <p:nvPr userDrawn="1"/>
            </p:nvSpPr>
            <p:spPr bwMode="auto">
              <a:xfrm>
                <a:off x="698394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Line 79">
                <a:extLst>
                  <a:ext uri="{FF2B5EF4-FFF2-40B4-BE49-F238E27FC236}">
                    <a16:creationId xmlns:a16="http://schemas.microsoft.com/office/drawing/2014/main" id="{F136FCEC-5AA3-4B96-9255-4FDF9D72B90C}"/>
                  </a:ext>
                </a:extLst>
              </p:cNvPr>
              <p:cNvSpPr>
                <a:spLocks noChangeShapeType="1"/>
              </p:cNvSpPr>
              <p:nvPr userDrawn="1"/>
            </p:nvSpPr>
            <p:spPr bwMode="auto">
              <a:xfrm>
                <a:off x="712794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9" name="Line 80">
                <a:extLst>
                  <a:ext uri="{FF2B5EF4-FFF2-40B4-BE49-F238E27FC236}">
                    <a16:creationId xmlns:a16="http://schemas.microsoft.com/office/drawing/2014/main" id="{8B9A911D-24C2-4C3A-9D3B-4753C339C8FA}"/>
                  </a:ext>
                </a:extLst>
              </p:cNvPr>
              <p:cNvSpPr>
                <a:spLocks noChangeShapeType="1"/>
              </p:cNvSpPr>
              <p:nvPr userDrawn="1"/>
            </p:nvSpPr>
            <p:spPr bwMode="auto">
              <a:xfrm>
                <a:off x="727193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 name="Line 81">
                <a:extLst>
                  <a:ext uri="{FF2B5EF4-FFF2-40B4-BE49-F238E27FC236}">
                    <a16:creationId xmlns:a16="http://schemas.microsoft.com/office/drawing/2014/main" id="{EA85A6BB-33C3-4AFD-AC9D-203F9FFB5949}"/>
                  </a:ext>
                </a:extLst>
              </p:cNvPr>
              <p:cNvSpPr>
                <a:spLocks noChangeShapeType="1"/>
              </p:cNvSpPr>
              <p:nvPr userDrawn="1"/>
            </p:nvSpPr>
            <p:spPr bwMode="auto">
              <a:xfrm>
                <a:off x="741592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1" name="Line 82">
                <a:extLst>
                  <a:ext uri="{FF2B5EF4-FFF2-40B4-BE49-F238E27FC236}">
                    <a16:creationId xmlns:a16="http://schemas.microsoft.com/office/drawing/2014/main" id="{19E50750-9F84-48C5-AEC8-1D29E7AFECCB}"/>
                  </a:ext>
                </a:extLst>
              </p:cNvPr>
              <p:cNvSpPr>
                <a:spLocks noChangeShapeType="1"/>
              </p:cNvSpPr>
              <p:nvPr userDrawn="1"/>
            </p:nvSpPr>
            <p:spPr bwMode="auto">
              <a:xfrm>
                <a:off x="755991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2" name="Line 83">
                <a:extLst>
                  <a:ext uri="{FF2B5EF4-FFF2-40B4-BE49-F238E27FC236}">
                    <a16:creationId xmlns:a16="http://schemas.microsoft.com/office/drawing/2014/main" id="{903E5069-63FB-4302-9479-8881D694109F}"/>
                  </a:ext>
                </a:extLst>
              </p:cNvPr>
              <p:cNvSpPr>
                <a:spLocks noChangeShapeType="1"/>
              </p:cNvSpPr>
              <p:nvPr userDrawn="1"/>
            </p:nvSpPr>
            <p:spPr bwMode="auto">
              <a:xfrm>
                <a:off x="770390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3" name="Line 84">
                <a:extLst>
                  <a:ext uri="{FF2B5EF4-FFF2-40B4-BE49-F238E27FC236}">
                    <a16:creationId xmlns:a16="http://schemas.microsoft.com/office/drawing/2014/main" id="{139CC5DA-BD48-489C-B464-563C241A3BA5}"/>
                  </a:ext>
                </a:extLst>
              </p:cNvPr>
              <p:cNvSpPr>
                <a:spLocks noChangeShapeType="1"/>
              </p:cNvSpPr>
              <p:nvPr userDrawn="1"/>
            </p:nvSpPr>
            <p:spPr bwMode="auto">
              <a:xfrm>
                <a:off x="784789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85">
                <a:extLst>
                  <a:ext uri="{FF2B5EF4-FFF2-40B4-BE49-F238E27FC236}">
                    <a16:creationId xmlns:a16="http://schemas.microsoft.com/office/drawing/2014/main" id="{E4E7648E-3908-44E2-B647-6CC9C84F69A0}"/>
                  </a:ext>
                </a:extLst>
              </p:cNvPr>
              <p:cNvSpPr>
                <a:spLocks noChangeShapeType="1"/>
              </p:cNvSpPr>
              <p:nvPr userDrawn="1"/>
            </p:nvSpPr>
            <p:spPr bwMode="auto">
              <a:xfrm>
                <a:off x="799188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86">
                <a:extLst>
                  <a:ext uri="{FF2B5EF4-FFF2-40B4-BE49-F238E27FC236}">
                    <a16:creationId xmlns:a16="http://schemas.microsoft.com/office/drawing/2014/main" id="{21DF561F-A1E0-42DB-AC79-430B878E1EE5}"/>
                  </a:ext>
                </a:extLst>
              </p:cNvPr>
              <p:cNvSpPr>
                <a:spLocks noChangeShapeType="1"/>
              </p:cNvSpPr>
              <p:nvPr userDrawn="1"/>
            </p:nvSpPr>
            <p:spPr bwMode="auto">
              <a:xfrm>
                <a:off x="813587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87">
                <a:extLst>
                  <a:ext uri="{FF2B5EF4-FFF2-40B4-BE49-F238E27FC236}">
                    <a16:creationId xmlns:a16="http://schemas.microsoft.com/office/drawing/2014/main" id="{DF80195F-4DE8-4B2E-85C5-667685F28B07}"/>
                  </a:ext>
                </a:extLst>
              </p:cNvPr>
              <p:cNvSpPr>
                <a:spLocks noChangeShapeType="1"/>
              </p:cNvSpPr>
              <p:nvPr userDrawn="1"/>
            </p:nvSpPr>
            <p:spPr bwMode="auto">
              <a:xfrm>
                <a:off x="827986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Line 88">
                <a:extLst>
                  <a:ext uri="{FF2B5EF4-FFF2-40B4-BE49-F238E27FC236}">
                    <a16:creationId xmlns:a16="http://schemas.microsoft.com/office/drawing/2014/main" id="{950156CB-EC38-4330-ACB4-071530299217}"/>
                  </a:ext>
                </a:extLst>
              </p:cNvPr>
              <p:cNvSpPr>
                <a:spLocks noChangeShapeType="1"/>
              </p:cNvSpPr>
              <p:nvPr userDrawn="1"/>
            </p:nvSpPr>
            <p:spPr bwMode="auto">
              <a:xfrm>
                <a:off x="842385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 name="Line 89">
                <a:extLst>
                  <a:ext uri="{FF2B5EF4-FFF2-40B4-BE49-F238E27FC236}">
                    <a16:creationId xmlns:a16="http://schemas.microsoft.com/office/drawing/2014/main" id="{23CF9568-C7E2-46DF-ACAE-A058B1248098}"/>
                  </a:ext>
                </a:extLst>
              </p:cNvPr>
              <p:cNvSpPr>
                <a:spLocks noChangeShapeType="1"/>
              </p:cNvSpPr>
              <p:nvPr userDrawn="1"/>
            </p:nvSpPr>
            <p:spPr bwMode="auto">
              <a:xfrm>
                <a:off x="856785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9" name="Line 90">
                <a:extLst>
                  <a:ext uri="{FF2B5EF4-FFF2-40B4-BE49-F238E27FC236}">
                    <a16:creationId xmlns:a16="http://schemas.microsoft.com/office/drawing/2014/main" id="{13166C5E-416D-469C-AA8A-B8D07B219571}"/>
                  </a:ext>
                </a:extLst>
              </p:cNvPr>
              <p:cNvSpPr>
                <a:spLocks noChangeShapeType="1"/>
              </p:cNvSpPr>
              <p:nvPr userDrawn="1"/>
            </p:nvSpPr>
            <p:spPr bwMode="auto">
              <a:xfrm>
                <a:off x="871184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 name="Line 91">
                <a:extLst>
                  <a:ext uri="{FF2B5EF4-FFF2-40B4-BE49-F238E27FC236}">
                    <a16:creationId xmlns:a16="http://schemas.microsoft.com/office/drawing/2014/main" id="{9DAE61BC-BEBA-48C7-BC41-8DE2F005912E}"/>
                  </a:ext>
                </a:extLst>
              </p:cNvPr>
              <p:cNvSpPr>
                <a:spLocks noChangeShapeType="1"/>
              </p:cNvSpPr>
              <p:nvPr userDrawn="1"/>
            </p:nvSpPr>
            <p:spPr bwMode="auto">
              <a:xfrm>
                <a:off x="885583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1" name="Line 92">
                <a:extLst>
                  <a:ext uri="{FF2B5EF4-FFF2-40B4-BE49-F238E27FC236}">
                    <a16:creationId xmlns:a16="http://schemas.microsoft.com/office/drawing/2014/main" id="{0D115BF0-C553-4D94-ADCF-978740C1478D}"/>
                  </a:ext>
                </a:extLst>
              </p:cNvPr>
              <p:cNvSpPr>
                <a:spLocks noChangeShapeType="1"/>
              </p:cNvSpPr>
              <p:nvPr userDrawn="1"/>
            </p:nvSpPr>
            <p:spPr bwMode="auto">
              <a:xfrm>
                <a:off x="899982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 name="Line 93">
                <a:extLst>
                  <a:ext uri="{FF2B5EF4-FFF2-40B4-BE49-F238E27FC236}">
                    <a16:creationId xmlns:a16="http://schemas.microsoft.com/office/drawing/2014/main" id="{3CF81141-7FF1-4862-BF52-DBAB1E11CD6C}"/>
                  </a:ext>
                </a:extLst>
              </p:cNvPr>
              <p:cNvSpPr>
                <a:spLocks noChangeShapeType="1"/>
              </p:cNvSpPr>
              <p:nvPr userDrawn="1"/>
            </p:nvSpPr>
            <p:spPr bwMode="auto">
              <a:xfrm>
                <a:off x="914381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 name="Line 94">
                <a:extLst>
                  <a:ext uri="{FF2B5EF4-FFF2-40B4-BE49-F238E27FC236}">
                    <a16:creationId xmlns:a16="http://schemas.microsoft.com/office/drawing/2014/main" id="{825A71A9-F3FF-4722-A5F3-BE4C67CB25D2}"/>
                  </a:ext>
                </a:extLst>
              </p:cNvPr>
              <p:cNvSpPr>
                <a:spLocks noChangeShapeType="1"/>
              </p:cNvSpPr>
              <p:nvPr userDrawn="1"/>
            </p:nvSpPr>
            <p:spPr bwMode="auto">
              <a:xfrm>
                <a:off x="928780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95">
                <a:extLst>
                  <a:ext uri="{FF2B5EF4-FFF2-40B4-BE49-F238E27FC236}">
                    <a16:creationId xmlns:a16="http://schemas.microsoft.com/office/drawing/2014/main" id="{73D58FDC-2752-4C5C-903A-E83E7C0BDB7F}"/>
                  </a:ext>
                </a:extLst>
              </p:cNvPr>
              <p:cNvSpPr>
                <a:spLocks noChangeShapeType="1"/>
              </p:cNvSpPr>
              <p:nvPr userDrawn="1"/>
            </p:nvSpPr>
            <p:spPr bwMode="auto">
              <a:xfrm>
                <a:off x="943179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Line 96">
                <a:extLst>
                  <a:ext uri="{FF2B5EF4-FFF2-40B4-BE49-F238E27FC236}">
                    <a16:creationId xmlns:a16="http://schemas.microsoft.com/office/drawing/2014/main" id="{1D9077B5-BA29-48A1-9E99-E6BC1338C0EB}"/>
                  </a:ext>
                </a:extLst>
              </p:cNvPr>
              <p:cNvSpPr>
                <a:spLocks noChangeShapeType="1"/>
              </p:cNvSpPr>
              <p:nvPr userDrawn="1"/>
            </p:nvSpPr>
            <p:spPr bwMode="auto">
              <a:xfrm>
                <a:off x="957578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6" name="Line 97">
                <a:extLst>
                  <a:ext uri="{FF2B5EF4-FFF2-40B4-BE49-F238E27FC236}">
                    <a16:creationId xmlns:a16="http://schemas.microsoft.com/office/drawing/2014/main" id="{04D00D3D-AD1E-46F3-BBC1-6D706FD2E638}"/>
                  </a:ext>
                </a:extLst>
              </p:cNvPr>
              <p:cNvSpPr>
                <a:spLocks noChangeShapeType="1"/>
              </p:cNvSpPr>
              <p:nvPr userDrawn="1"/>
            </p:nvSpPr>
            <p:spPr bwMode="auto">
              <a:xfrm>
                <a:off x="971977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87" name="Line 98">
                <a:extLst>
                  <a:ext uri="{FF2B5EF4-FFF2-40B4-BE49-F238E27FC236}">
                    <a16:creationId xmlns:a16="http://schemas.microsoft.com/office/drawing/2014/main" id="{8B8C72C2-09DA-4E85-A6CF-0D49F6F062A2}"/>
                  </a:ext>
                </a:extLst>
              </p:cNvPr>
              <p:cNvSpPr>
                <a:spLocks noChangeShapeType="1"/>
              </p:cNvSpPr>
              <p:nvPr userDrawn="1"/>
            </p:nvSpPr>
            <p:spPr bwMode="auto">
              <a:xfrm>
                <a:off x="986376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8" name="Line 99">
                <a:extLst>
                  <a:ext uri="{FF2B5EF4-FFF2-40B4-BE49-F238E27FC236}">
                    <a16:creationId xmlns:a16="http://schemas.microsoft.com/office/drawing/2014/main" id="{023FB8CA-9249-41B9-B79D-E7047A11CDE3}"/>
                  </a:ext>
                </a:extLst>
              </p:cNvPr>
              <p:cNvSpPr>
                <a:spLocks noChangeShapeType="1"/>
              </p:cNvSpPr>
              <p:nvPr userDrawn="1"/>
            </p:nvSpPr>
            <p:spPr bwMode="auto">
              <a:xfrm>
                <a:off x="13683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Line 100">
                <a:extLst>
                  <a:ext uri="{FF2B5EF4-FFF2-40B4-BE49-F238E27FC236}">
                    <a16:creationId xmlns:a16="http://schemas.microsoft.com/office/drawing/2014/main" id="{5E2EE7B6-A266-41AD-AF8B-85E680009A9C}"/>
                  </a:ext>
                </a:extLst>
              </p:cNvPr>
              <p:cNvSpPr>
                <a:spLocks noChangeShapeType="1"/>
              </p:cNvSpPr>
              <p:nvPr userDrawn="1"/>
            </p:nvSpPr>
            <p:spPr bwMode="auto">
              <a:xfrm>
                <a:off x="1000776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0" name="Line 103">
                <a:extLst>
                  <a:ext uri="{FF2B5EF4-FFF2-40B4-BE49-F238E27FC236}">
                    <a16:creationId xmlns:a16="http://schemas.microsoft.com/office/drawing/2014/main" id="{9106F1FC-96C8-4F51-8C03-CC29366E653F}"/>
                  </a:ext>
                </a:extLst>
              </p:cNvPr>
              <p:cNvSpPr>
                <a:spLocks noChangeShapeType="1"/>
              </p:cNvSpPr>
              <p:nvPr userDrawn="1"/>
            </p:nvSpPr>
            <p:spPr bwMode="auto">
              <a:xfrm>
                <a:off x="5688030" y="863222"/>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 name="Line 99">
                <a:extLst>
                  <a:ext uri="{FF2B5EF4-FFF2-40B4-BE49-F238E27FC236}">
                    <a16:creationId xmlns:a16="http://schemas.microsoft.com/office/drawing/2014/main" id="{0A31AAB5-D66C-48CA-B6DE-775F077AF4F9}"/>
                  </a:ext>
                </a:extLst>
              </p:cNvPr>
              <p:cNvSpPr>
                <a:spLocks noChangeShapeType="1"/>
              </p:cNvSpPr>
              <p:nvPr userDrawn="1"/>
            </p:nvSpPr>
            <p:spPr bwMode="auto">
              <a:xfrm>
                <a:off x="122430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2" name="Line 99">
                <a:extLst>
                  <a:ext uri="{FF2B5EF4-FFF2-40B4-BE49-F238E27FC236}">
                    <a16:creationId xmlns:a16="http://schemas.microsoft.com/office/drawing/2014/main" id="{F3BFD4DC-EBB1-4BA3-9B97-E79C17C2DB21}"/>
                  </a:ext>
                </a:extLst>
              </p:cNvPr>
              <p:cNvSpPr>
                <a:spLocks noChangeShapeType="1"/>
              </p:cNvSpPr>
              <p:nvPr userDrawn="1"/>
            </p:nvSpPr>
            <p:spPr bwMode="auto">
              <a:xfrm>
                <a:off x="108031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3" name="Line 100">
                <a:extLst>
                  <a:ext uri="{FF2B5EF4-FFF2-40B4-BE49-F238E27FC236}">
                    <a16:creationId xmlns:a16="http://schemas.microsoft.com/office/drawing/2014/main" id="{C33333CF-1ABF-468B-BF92-F74F0290A88F}"/>
                  </a:ext>
                </a:extLst>
              </p:cNvPr>
              <p:cNvSpPr>
                <a:spLocks noChangeShapeType="1"/>
              </p:cNvSpPr>
              <p:nvPr userDrawn="1"/>
            </p:nvSpPr>
            <p:spPr bwMode="auto">
              <a:xfrm>
                <a:off x="1015176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 name="Line 99">
                <a:extLst>
                  <a:ext uri="{FF2B5EF4-FFF2-40B4-BE49-F238E27FC236}">
                    <a16:creationId xmlns:a16="http://schemas.microsoft.com/office/drawing/2014/main" id="{CBBA0E37-1032-4E8A-9FC3-A2763C41E447}"/>
                  </a:ext>
                </a:extLst>
              </p:cNvPr>
              <p:cNvSpPr>
                <a:spLocks noChangeShapeType="1"/>
              </p:cNvSpPr>
              <p:nvPr userDrawn="1"/>
            </p:nvSpPr>
            <p:spPr bwMode="auto">
              <a:xfrm>
                <a:off x="50435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 name="Line 99">
                <a:extLst>
                  <a:ext uri="{FF2B5EF4-FFF2-40B4-BE49-F238E27FC236}">
                    <a16:creationId xmlns:a16="http://schemas.microsoft.com/office/drawing/2014/main" id="{7913FFE3-4271-4AB8-AC51-28B477A79C77}"/>
                  </a:ext>
                </a:extLst>
              </p:cNvPr>
              <p:cNvSpPr>
                <a:spLocks noChangeShapeType="1"/>
              </p:cNvSpPr>
              <p:nvPr userDrawn="1"/>
            </p:nvSpPr>
            <p:spPr bwMode="auto">
              <a:xfrm>
                <a:off x="36036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 name="Line 99">
                <a:extLst>
                  <a:ext uri="{FF2B5EF4-FFF2-40B4-BE49-F238E27FC236}">
                    <a16:creationId xmlns:a16="http://schemas.microsoft.com/office/drawing/2014/main" id="{0B160B74-EA72-4E5F-9B88-FB26B1AB118E}"/>
                  </a:ext>
                </a:extLst>
              </p:cNvPr>
              <p:cNvSpPr>
                <a:spLocks noChangeShapeType="1"/>
              </p:cNvSpPr>
              <p:nvPr userDrawn="1"/>
            </p:nvSpPr>
            <p:spPr bwMode="auto">
              <a:xfrm>
                <a:off x="79233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7" name="Line 99">
                <a:extLst>
                  <a:ext uri="{FF2B5EF4-FFF2-40B4-BE49-F238E27FC236}">
                    <a16:creationId xmlns:a16="http://schemas.microsoft.com/office/drawing/2014/main" id="{267B3B24-A0FB-459F-8A45-2BA720ADF5B1}"/>
                  </a:ext>
                </a:extLst>
              </p:cNvPr>
              <p:cNvSpPr>
                <a:spLocks noChangeShapeType="1"/>
              </p:cNvSpPr>
              <p:nvPr userDrawn="1"/>
            </p:nvSpPr>
            <p:spPr bwMode="auto">
              <a:xfrm>
                <a:off x="64834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8" name="Line 99">
                <a:extLst>
                  <a:ext uri="{FF2B5EF4-FFF2-40B4-BE49-F238E27FC236}">
                    <a16:creationId xmlns:a16="http://schemas.microsoft.com/office/drawing/2014/main" id="{3A44C382-B68E-4435-8B76-841D87F9A5F1}"/>
                  </a:ext>
                </a:extLst>
              </p:cNvPr>
              <p:cNvSpPr>
                <a:spLocks noChangeShapeType="1"/>
              </p:cNvSpPr>
              <p:nvPr userDrawn="1"/>
            </p:nvSpPr>
            <p:spPr bwMode="auto">
              <a:xfrm>
                <a:off x="93632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9" name="Line 100">
                <a:extLst>
                  <a:ext uri="{FF2B5EF4-FFF2-40B4-BE49-F238E27FC236}">
                    <a16:creationId xmlns:a16="http://schemas.microsoft.com/office/drawing/2014/main" id="{12040A76-F4FC-45AE-AC38-6DAE9DCFF0E3}"/>
                  </a:ext>
                </a:extLst>
              </p:cNvPr>
              <p:cNvSpPr>
                <a:spLocks noChangeShapeType="1"/>
              </p:cNvSpPr>
              <p:nvPr userDrawn="1"/>
            </p:nvSpPr>
            <p:spPr bwMode="auto">
              <a:xfrm>
                <a:off x="102962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Tree>
    <p:extLst>
      <p:ext uri="{BB962C8B-B14F-4D97-AF65-F5344CB8AC3E}">
        <p14:creationId xmlns:p14="http://schemas.microsoft.com/office/powerpoint/2010/main" val="3480907196"/>
      </p:ext>
    </p:extLst>
  </p:cSld>
  <p:clrMap bg1="lt1" tx1="dk1" bg2="lt2" tx2="dk2" accent1="accent1" accent2="accent2" accent3="accent3" accent4="accent4" accent5="accent5" accent6="accent6" hlink="hlink" folHlink="folHlink"/>
  <p:sldLayoutIdLst>
    <p:sldLayoutId id="2147484548" r:id="rId1"/>
    <p:sldLayoutId id="2147484549" r:id="rId2"/>
    <p:sldLayoutId id="2147484550" r:id="rId3"/>
    <p:sldLayoutId id="2147484551" r:id="rId4"/>
    <p:sldLayoutId id="2147484552" r:id="rId5"/>
    <p:sldLayoutId id="2147484553" r:id="rId6"/>
    <p:sldLayoutId id="2147484554" r:id="rId7"/>
    <p:sldLayoutId id="2147484555" r:id="rId8"/>
  </p:sldLayoutIdLst>
  <p:hf hdr="0" ftr="0" dt="0"/>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88AD7FD5-2BE5-C110-2C5D-27E16F129CF1}"/>
              </a:ext>
            </a:extLst>
          </p:cNvPr>
          <p:cNvSpPr>
            <a:spLocks noGrp="1"/>
          </p:cNvSpPr>
          <p:nvPr>
            <p:ph type="body" sz="quarter" idx="10"/>
          </p:nvPr>
        </p:nvSpPr>
        <p:spPr>
          <a:xfrm>
            <a:off x="1039091" y="2397020"/>
            <a:ext cx="8927547" cy="1737290"/>
          </a:xfrm>
        </p:spPr>
        <p:txBody>
          <a:bodyPr>
            <a:normAutofit fontScale="92500" lnSpcReduction="10000"/>
          </a:bodyPr>
          <a:lstStyle/>
          <a:p>
            <a:r>
              <a:rPr kumimoji="1" lang="en-US" altLang="ja-JP" dirty="0" smtClean="0"/>
              <a:t>【</a:t>
            </a:r>
            <a:r>
              <a:rPr lang="ja-JP" altLang="en-US" dirty="0"/>
              <a:t>市町村</a:t>
            </a:r>
            <a:r>
              <a:rPr kumimoji="1" lang="ja-JP" altLang="en-US" dirty="0" smtClean="0"/>
              <a:t>名</a:t>
            </a:r>
            <a:r>
              <a:rPr kumimoji="1" lang="en-US" altLang="ja-JP" dirty="0"/>
              <a:t>】</a:t>
            </a:r>
          </a:p>
          <a:p>
            <a:pPr algn="ctr"/>
            <a:r>
              <a:rPr kumimoji="1" lang="ja-JP" altLang="en-US" dirty="0"/>
              <a:t>令和６年度地域スポーツクラブ活動体制整備事業</a:t>
            </a:r>
            <a:endParaRPr lang="en-US" altLang="ja-JP" dirty="0"/>
          </a:p>
          <a:p>
            <a:pPr algn="ctr"/>
            <a:r>
              <a:rPr lang="ja-JP" altLang="en-US" dirty="0"/>
              <a:t>（</a:t>
            </a:r>
            <a:r>
              <a:rPr kumimoji="1" lang="ja-JP" altLang="en-US" dirty="0"/>
              <a:t>地域スポーツクラブ活動への移行に向けた実証事業</a:t>
            </a:r>
            <a:r>
              <a:rPr lang="ja-JP" altLang="en-US" dirty="0"/>
              <a:t>）</a:t>
            </a:r>
            <a:endParaRPr kumimoji="1" lang="en-US" altLang="ja-JP" dirty="0"/>
          </a:p>
          <a:p>
            <a:pPr algn="ctr"/>
            <a:r>
              <a:rPr kumimoji="1" lang="ja-JP" altLang="en-US" dirty="0"/>
              <a:t>事業計画書</a:t>
            </a:r>
            <a:endParaRPr lang="en-US" altLang="ja-JP" dirty="0"/>
          </a:p>
        </p:txBody>
      </p:sp>
      <p:graphicFrame>
        <p:nvGraphicFramePr>
          <p:cNvPr id="9" name="表 9">
            <a:extLst>
              <a:ext uri="{FF2B5EF4-FFF2-40B4-BE49-F238E27FC236}">
                <a16:creationId xmlns:a16="http://schemas.microsoft.com/office/drawing/2014/main" id="{A3462020-0C1D-5583-C524-7A2E3319670F}"/>
              </a:ext>
            </a:extLst>
          </p:cNvPr>
          <p:cNvGraphicFramePr>
            <a:graphicFrameLocks noGrp="1"/>
          </p:cNvGraphicFramePr>
          <p:nvPr>
            <p:extLst>
              <p:ext uri="{D42A27DB-BD31-4B8C-83A1-F6EECF244321}">
                <p14:modId xmlns:p14="http://schemas.microsoft.com/office/powerpoint/2010/main" val="2680768131"/>
              </p:ext>
            </p:extLst>
          </p:nvPr>
        </p:nvGraphicFramePr>
        <p:xfrm>
          <a:off x="4358803" y="5297462"/>
          <a:ext cx="5857695" cy="1483360"/>
        </p:xfrm>
        <a:graphic>
          <a:graphicData uri="http://schemas.openxmlformats.org/drawingml/2006/table">
            <a:tbl>
              <a:tblPr>
                <a:tableStyleId>{5C22544A-7EE6-4342-B048-85BDC9FD1C3A}</a:tableStyleId>
              </a:tblPr>
              <a:tblGrid>
                <a:gridCol w="1422566">
                  <a:extLst>
                    <a:ext uri="{9D8B030D-6E8A-4147-A177-3AD203B41FA5}">
                      <a16:colId xmlns:a16="http://schemas.microsoft.com/office/drawing/2014/main" val="1806263350"/>
                    </a:ext>
                  </a:extLst>
                </a:gridCol>
                <a:gridCol w="4435129">
                  <a:extLst>
                    <a:ext uri="{9D8B030D-6E8A-4147-A177-3AD203B41FA5}">
                      <a16:colId xmlns:a16="http://schemas.microsoft.com/office/drawing/2014/main" val="432226130"/>
                    </a:ext>
                  </a:extLst>
                </a:gridCol>
              </a:tblGrid>
              <a:tr h="370840">
                <a:tc>
                  <a:txBody>
                    <a:bodyPr/>
                    <a:lstStyle/>
                    <a:p>
                      <a:r>
                        <a:rPr kumimoji="1" lang="ja-JP" altLang="en-US" sz="1600" b="0" dirty="0"/>
                        <a:t>自治体名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t>XXXXXXXXXXXXXXXXXXXXXXXXXXXX</a:t>
                      </a:r>
                      <a:endParaRPr kumimoji="1" lang="ja-JP" alt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49373658"/>
                  </a:ext>
                </a:extLst>
              </a:tr>
              <a:tr h="370840">
                <a:tc>
                  <a:txBody>
                    <a:bodyPr/>
                    <a:lstStyle/>
                    <a:p>
                      <a:r>
                        <a:rPr kumimoji="1" lang="ja-JP" altLang="en-US" sz="1600" b="0" dirty="0"/>
                        <a:t>担当課名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t>XXXXXXXXXXXXXXXXXXXXXXXXXXXX</a:t>
                      </a:r>
                      <a:endParaRPr kumimoji="1" lang="ja-JP" alt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1277736"/>
                  </a:ext>
                </a:extLst>
              </a:tr>
              <a:tr h="370840">
                <a:tc>
                  <a:txBody>
                    <a:bodyPr/>
                    <a:lstStyle/>
                    <a:p>
                      <a:r>
                        <a:rPr kumimoji="1" lang="ja-JP" altLang="en-US" sz="1600" b="0" dirty="0"/>
                        <a:t>電話番号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t>XXXXXXXXXXXXXXXXXXXXXXXXXXXX</a:t>
                      </a:r>
                      <a:endParaRPr kumimoji="1" lang="ja-JP" alt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79527"/>
                  </a:ext>
                </a:extLst>
              </a:tr>
              <a:tr h="370840">
                <a:tc>
                  <a:txBody>
                    <a:bodyPr/>
                    <a:lstStyle/>
                    <a:p>
                      <a:r>
                        <a:rPr kumimoji="1" lang="ja-JP" altLang="en-US" sz="1600" b="0" dirty="0"/>
                        <a:t>メールアドレス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t>XXXXXXXXXXXXXXXXXXXXXXXXXXXX</a:t>
                      </a:r>
                      <a:endParaRPr kumimoji="1" lang="ja-JP" alt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783283"/>
                  </a:ext>
                </a:extLst>
              </a:tr>
            </a:tbl>
          </a:graphicData>
        </a:graphic>
      </p:graphicFrame>
      <p:sp>
        <p:nvSpPr>
          <p:cNvPr id="3" name="テキスト プレースホルダー 1">
            <a:extLst>
              <a:ext uri="{FF2B5EF4-FFF2-40B4-BE49-F238E27FC236}">
                <a16:creationId xmlns:a16="http://schemas.microsoft.com/office/drawing/2014/main" id="{A325D24E-53F3-B049-C014-BAE45BA5E03B}"/>
              </a:ext>
            </a:extLst>
          </p:cNvPr>
          <p:cNvSpPr txBox="1">
            <a:spLocks/>
          </p:cNvSpPr>
          <p:nvPr/>
        </p:nvSpPr>
        <p:spPr>
          <a:xfrm>
            <a:off x="790842" y="4166752"/>
            <a:ext cx="8679298" cy="1130710"/>
          </a:xfrm>
          <a:prstGeom prst="rect">
            <a:avLst/>
          </a:prstGeom>
        </p:spPr>
        <p:txBody>
          <a:bodyPr lIns="0" tIns="0" rIns="0" bIns="0" anchor="b" anchorCtr="0">
            <a:normAutofit/>
          </a:bodyPr>
          <a:lstStyle>
            <a:lvl1pPr marL="0" indent="0" algn="l" defTabSz="1007943" rtl="0" eaLnBrk="1" latinLnBrk="0" hangingPunct="1">
              <a:lnSpc>
                <a:spcPct val="100000"/>
              </a:lnSpc>
              <a:spcBef>
                <a:spcPts val="0"/>
              </a:spcBef>
              <a:buFontTx/>
              <a:buNone/>
              <a:defRPr kumimoji="1" sz="3200" b="1" kern="1200">
                <a:solidFill>
                  <a:schemeClr val="tx1"/>
                </a:solidFill>
                <a:latin typeface="+mn-lt"/>
                <a:ea typeface="+mn-ea"/>
                <a:cs typeface="+mn-cs"/>
              </a:defRPr>
            </a:lvl1pPr>
            <a:lvl2pPr marL="0" indent="0" algn="l" defTabSz="1007943" rtl="0" eaLnBrk="1" latinLnBrk="0" hangingPunct="1">
              <a:lnSpc>
                <a:spcPct val="100000"/>
              </a:lnSpc>
              <a:spcBef>
                <a:spcPts val="0"/>
              </a:spcBef>
              <a:buFontTx/>
              <a:buNone/>
              <a:defRPr kumimoji="1" sz="2646" kern="1200">
                <a:solidFill>
                  <a:schemeClr val="tx1"/>
                </a:solidFill>
                <a:latin typeface="+mn-lt"/>
                <a:ea typeface="+mn-ea"/>
                <a:cs typeface="+mn-cs"/>
              </a:defRPr>
            </a:lvl2pPr>
            <a:lvl3pPr marL="0" indent="0" algn="l" defTabSz="1007943" rtl="0" eaLnBrk="1" latinLnBrk="0" hangingPunct="1">
              <a:lnSpc>
                <a:spcPct val="100000"/>
              </a:lnSpc>
              <a:spcBef>
                <a:spcPts val="0"/>
              </a:spcBef>
              <a:buFontTx/>
              <a:buNone/>
              <a:defRPr kumimoji="1" sz="2205" kern="1200">
                <a:solidFill>
                  <a:schemeClr val="tx1"/>
                </a:solidFill>
                <a:latin typeface="+mn-lt"/>
                <a:ea typeface="+mn-ea"/>
                <a:cs typeface="+mn-cs"/>
              </a:defRPr>
            </a:lvl3pPr>
            <a:lvl4pPr marL="0" indent="0" algn="l" defTabSz="1007943" rtl="0" eaLnBrk="1" latinLnBrk="0" hangingPunct="1">
              <a:lnSpc>
                <a:spcPct val="100000"/>
              </a:lnSpc>
              <a:spcBef>
                <a:spcPts val="0"/>
              </a:spcBef>
              <a:buFontTx/>
              <a:buNone/>
              <a:defRPr kumimoji="1" sz="1984" kern="1200">
                <a:solidFill>
                  <a:schemeClr val="tx1"/>
                </a:solidFill>
                <a:latin typeface="+mn-lt"/>
                <a:ea typeface="+mn-ea"/>
                <a:cs typeface="+mn-cs"/>
              </a:defRPr>
            </a:lvl4pPr>
            <a:lvl5pPr marL="0" indent="0" algn="l" defTabSz="1007943" rtl="0" eaLnBrk="1" latinLnBrk="0" hangingPunct="1">
              <a:lnSpc>
                <a:spcPct val="100000"/>
              </a:lnSpc>
              <a:spcBef>
                <a:spcPts val="0"/>
              </a:spcBef>
              <a:buFontTx/>
              <a:buNone/>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fontAlgn="auto">
              <a:spcAft>
                <a:spcPts val="0"/>
              </a:spcAft>
            </a:pPr>
            <a:endParaRPr lang="en-US" altLang="ja-JP" dirty="0"/>
          </a:p>
        </p:txBody>
      </p:sp>
      <p:sp>
        <p:nvSpPr>
          <p:cNvPr id="4" name="テキスト プレースホルダー 1">
            <a:extLst>
              <a:ext uri="{FF2B5EF4-FFF2-40B4-BE49-F238E27FC236}">
                <a16:creationId xmlns:a16="http://schemas.microsoft.com/office/drawing/2014/main" id="{4EF4C5EA-D4CF-5DEF-E864-29224209344F}"/>
              </a:ext>
            </a:extLst>
          </p:cNvPr>
          <p:cNvSpPr txBox="1">
            <a:spLocks/>
          </p:cNvSpPr>
          <p:nvPr/>
        </p:nvSpPr>
        <p:spPr>
          <a:xfrm>
            <a:off x="1039091" y="4300564"/>
            <a:ext cx="8603673" cy="332509"/>
          </a:xfrm>
          <a:prstGeom prst="rect">
            <a:avLst/>
          </a:prstGeom>
        </p:spPr>
        <p:txBody>
          <a:bodyPr lIns="0" tIns="0" rIns="0" bIns="0" anchor="b" anchorCtr="0">
            <a:normAutofit/>
          </a:bodyPr>
          <a:lstStyle>
            <a:lvl1pPr marL="0" indent="0" algn="l" defTabSz="1007943" rtl="0" eaLnBrk="1" latinLnBrk="0" hangingPunct="1">
              <a:lnSpc>
                <a:spcPct val="100000"/>
              </a:lnSpc>
              <a:spcBef>
                <a:spcPts val="0"/>
              </a:spcBef>
              <a:buFontTx/>
              <a:buNone/>
              <a:defRPr kumimoji="1" sz="3200" b="1" kern="1200">
                <a:solidFill>
                  <a:schemeClr val="tx1"/>
                </a:solidFill>
                <a:latin typeface="+mn-lt"/>
                <a:ea typeface="+mn-ea"/>
                <a:cs typeface="+mn-cs"/>
              </a:defRPr>
            </a:lvl1pPr>
            <a:lvl2pPr marL="0" indent="0" algn="l" defTabSz="1007943" rtl="0" eaLnBrk="1" latinLnBrk="0" hangingPunct="1">
              <a:lnSpc>
                <a:spcPct val="100000"/>
              </a:lnSpc>
              <a:spcBef>
                <a:spcPts val="0"/>
              </a:spcBef>
              <a:buFontTx/>
              <a:buNone/>
              <a:defRPr kumimoji="1" sz="2646" kern="1200">
                <a:solidFill>
                  <a:schemeClr val="tx1"/>
                </a:solidFill>
                <a:latin typeface="+mn-lt"/>
                <a:ea typeface="+mn-ea"/>
                <a:cs typeface="+mn-cs"/>
              </a:defRPr>
            </a:lvl2pPr>
            <a:lvl3pPr marL="0" indent="0" algn="l" defTabSz="1007943" rtl="0" eaLnBrk="1" latinLnBrk="0" hangingPunct="1">
              <a:lnSpc>
                <a:spcPct val="100000"/>
              </a:lnSpc>
              <a:spcBef>
                <a:spcPts val="0"/>
              </a:spcBef>
              <a:buFontTx/>
              <a:buNone/>
              <a:defRPr kumimoji="1" sz="2205" kern="1200">
                <a:solidFill>
                  <a:schemeClr val="tx1"/>
                </a:solidFill>
                <a:latin typeface="+mn-lt"/>
                <a:ea typeface="+mn-ea"/>
                <a:cs typeface="+mn-cs"/>
              </a:defRPr>
            </a:lvl3pPr>
            <a:lvl4pPr marL="0" indent="0" algn="l" defTabSz="1007943" rtl="0" eaLnBrk="1" latinLnBrk="0" hangingPunct="1">
              <a:lnSpc>
                <a:spcPct val="100000"/>
              </a:lnSpc>
              <a:spcBef>
                <a:spcPts val="0"/>
              </a:spcBef>
              <a:buFontTx/>
              <a:buNone/>
              <a:defRPr kumimoji="1" sz="1984" kern="1200">
                <a:solidFill>
                  <a:schemeClr val="tx1"/>
                </a:solidFill>
                <a:latin typeface="+mn-lt"/>
                <a:ea typeface="+mn-ea"/>
                <a:cs typeface="+mn-cs"/>
              </a:defRPr>
            </a:lvl4pPr>
            <a:lvl5pPr marL="0" indent="0" algn="l" defTabSz="1007943" rtl="0" eaLnBrk="1" latinLnBrk="0" hangingPunct="1">
              <a:lnSpc>
                <a:spcPct val="100000"/>
              </a:lnSpc>
              <a:spcBef>
                <a:spcPts val="0"/>
              </a:spcBef>
              <a:buFontTx/>
              <a:buNone/>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algn="ctr" fontAlgn="auto">
              <a:spcAft>
                <a:spcPts val="0"/>
              </a:spcAft>
            </a:pPr>
            <a:r>
              <a:rPr lang="ja-JP" altLang="en-US" sz="2000" dirty="0"/>
              <a:t>ー重点地域における政策課題への対応ー</a:t>
            </a:r>
            <a:endParaRPr lang="en-US" altLang="ja-JP" sz="2000" dirty="0"/>
          </a:p>
        </p:txBody>
      </p:sp>
    </p:spTree>
    <p:extLst>
      <p:ext uri="{BB962C8B-B14F-4D97-AF65-F5344CB8AC3E}">
        <p14:creationId xmlns:p14="http://schemas.microsoft.com/office/powerpoint/2010/main" val="2126862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3144012-A91C-EE0B-E0E0-992CE95D9236}"/>
              </a:ext>
            </a:extLst>
          </p:cNvPr>
          <p:cNvSpPr>
            <a:spLocks noGrp="1"/>
          </p:cNvSpPr>
          <p:nvPr>
            <p:ph type="body" sz="quarter" idx="10"/>
          </p:nvPr>
        </p:nvSpPr>
        <p:spPr>
          <a:xfrm>
            <a:off x="377825" y="65455"/>
            <a:ext cx="9431998" cy="735799"/>
          </a:xfrm>
        </p:spPr>
        <p:txBody>
          <a:bodyPr/>
          <a:lstStyle/>
          <a:p>
            <a:r>
              <a:rPr lang="ja-JP" altLang="en-US" dirty="0"/>
              <a:t>３</a:t>
            </a:r>
            <a:r>
              <a:rPr lang="ja-JP" altLang="en-US" dirty="0" smtClean="0"/>
              <a:t>．</a:t>
            </a:r>
            <a:r>
              <a:rPr lang="ja-JP" altLang="en-US" dirty="0"/>
              <a:t>取組内容</a:t>
            </a:r>
            <a:endParaRPr lang="en-US" altLang="ja-JP" dirty="0"/>
          </a:p>
          <a:p>
            <a:r>
              <a:rPr lang="en-US" altLang="ja-JP" sz="1800" dirty="0"/>
              <a:t>【</a:t>
            </a:r>
            <a:r>
              <a:rPr lang="ja-JP" altLang="en-US" sz="1800" dirty="0"/>
              <a:t>課題⑦：学校体育・教育施設の拠点化や社会体育・教育施設との一体化などによる地域スポーツの活動拠点づくり</a:t>
            </a:r>
            <a:r>
              <a:rPr lang="en-US" altLang="ja-JP" sz="1800" dirty="0"/>
              <a:t>】</a:t>
            </a:r>
          </a:p>
        </p:txBody>
      </p:sp>
      <p:sp>
        <p:nvSpPr>
          <p:cNvPr id="5" name="正方形/長方形 4">
            <a:extLst>
              <a:ext uri="{FF2B5EF4-FFF2-40B4-BE49-F238E27FC236}">
                <a16:creationId xmlns:a16="http://schemas.microsoft.com/office/drawing/2014/main" id="{B1DBC1D4-8374-1219-E18D-8EBFB95FBEFB}"/>
              </a:ext>
            </a:extLst>
          </p:cNvPr>
          <p:cNvSpPr/>
          <p:nvPr/>
        </p:nvSpPr>
        <p:spPr>
          <a:xfrm>
            <a:off x="377825" y="972226"/>
            <a:ext cx="6931476" cy="87917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事業計画書に記載すべき項目・内容が網羅されていれば、別様式での提出も可とします。</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１スライドで足りない場合には、スライドを複製してください。</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課題</a:t>
            </a:r>
            <a:r>
              <a:rPr kumimoji="1" lang="ja-JP" altLang="en-US" sz="1400" b="1" i="0" u="none" strike="noStrike" kern="1200" cap="none" spc="0" normalizeH="0" baseline="0" noProof="0" dirty="0">
                <a:ln>
                  <a:noFill/>
                </a:ln>
                <a:solidFill>
                  <a:prstClr val="white"/>
                </a:solidFill>
                <a:effectLst/>
                <a:uLnTx/>
                <a:uFillTx/>
                <a:latin typeface="+mn-ea"/>
              </a:rPr>
              <a:t>①～⑩</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から少なくとも</a:t>
            </a:r>
            <a:r>
              <a:rPr kumimoji="1" lang="en-US" altLang="ja-JP" sz="1400" b="1" i="0" u="none" strike="noStrike" kern="1200" cap="none" spc="0" normalizeH="0" baseline="0" noProof="0" dirty="0">
                <a:ln>
                  <a:noFill/>
                </a:ln>
                <a:solidFill>
                  <a:prstClr val="white"/>
                </a:solidFill>
                <a:effectLst/>
                <a:uLnTx/>
                <a:uFillTx/>
                <a:latin typeface="Meiryo UI"/>
                <a:ea typeface="Meiryo UI"/>
                <a:cs typeface="+mn-cs"/>
              </a:rPr>
              <a:t>3</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つを選択して実施する取組について記載してください。</a:t>
            </a:r>
            <a:endParaRPr kumimoji="1" lang="en-US" altLang="ja-JP" sz="1400" b="1" i="0" u="none" strike="noStrike" kern="1200" cap="none" spc="0" normalizeH="0" baseline="0" noProof="0" dirty="0">
              <a:ln>
                <a:noFill/>
              </a:ln>
              <a:solidFill>
                <a:prstClr val="white"/>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選択しない課題の</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スライドについては削除してください。</a:t>
            </a:r>
          </a:p>
        </p:txBody>
      </p:sp>
      <p:sp>
        <p:nvSpPr>
          <p:cNvPr id="7" name="正方形/長方形 6">
            <a:extLst>
              <a:ext uri="{FF2B5EF4-FFF2-40B4-BE49-F238E27FC236}">
                <a16:creationId xmlns:a16="http://schemas.microsoft.com/office/drawing/2014/main" id="{6CDCA9B5-81F2-1675-00CC-ED4BF1164334}"/>
              </a:ext>
            </a:extLst>
          </p:cNvPr>
          <p:cNvSpPr/>
          <p:nvPr/>
        </p:nvSpPr>
        <p:spPr>
          <a:xfrm>
            <a:off x="377825" y="1996879"/>
            <a:ext cx="10010184" cy="5328713"/>
          </a:xfrm>
          <a:prstGeom prst="rect">
            <a:avLst/>
          </a:prstGeom>
          <a:solidFill>
            <a:srgbClr val="FFF6D6"/>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●以下の項目について、記載してください。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（１）各課題（テーマ）における</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市町村</a:t>
            </a:r>
            <a:r>
              <a:rPr lang="ja-JP" altLang="en-US" sz="1200" dirty="0" smtClean="0">
                <a:solidFill>
                  <a:schemeClr val="tx1"/>
                </a:solidFill>
                <a:latin typeface="Meiryo UI" panose="020B0604030504040204" pitchFamily="50" charset="-128"/>
                <a:ea typeface="Meiryo UI" panose="020B0604030504040204" pitchFamily="50" charset="-128"/>
              </a:rPr>
              <a:t>に</a:t>
            </a:r>
            <a:r>
              <a:rPr lang="ja-JP" altLang="en-US" sz="1200" dirty="0">
                <a:solidFill>
                  <a:schemeClr val="tx1"/>
                </a:solidFill>
                <a:latin typeface="Meiryo UI" panose="020B0604030504040204" pitchFamily="50" charset="-128"/>
                <a:ea typeface="Meiryo UI" panose="020B0604030504040204" pitchFamily="50" charset="-128"/>
              </a:rPr>
              <a:t>おける現状・課題</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（２）当該課題の解決に向けて試行する取組の内容</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・取組の概要（誰が、何を、誰を対象に、どのような手法・手段で実施するか等）を記載してください。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・具体性</a:t>
            </a:r>
            <a:r>
              <a:rPr lang="ja-JP" altLang="en-US" sz="1200" dirty="0">
                <a:solidFill>
                  <a:schemeClr val="tx1"/>
                </a:solidFill>
                <a:latin typeface="Meiryo UI" panose="020B0604030504040204" pitchFamily="50" charset="-128"/>
                <a:ea typeface="Meiryo UI" panose="020B0604030504040204" pitchFamily="50" charset="-128"/>
              </a:rPr>
              <a:t>と持続性のある取組であることが分かるように記載してください</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（３）達成目標及び達成状況の検証方法</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・達成目標（取組の実施により実現しようとする状態（目標））と達成状況の検証方法を具体的かつ簡潔に記載してください。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・達成目標や検証方法については、可能な限り、エビデンス（定量データやアンケート、事例など）に基づいたものとなるようにしてください。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（４）実施体制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・課題の解決のために、当該取組を実施する行政の関係部署</a:t>
            </a:r>
            <a:r>
              <a:rPr lang="ja-JP" altLang="en-US" sz="1200" dirty="0" smtClean="0">
                <a:solidFill>
                  <a:schemeClr val="tx1"/>
                </a:solidFill>
                <a:latin typeface="Meiryo UI" panose="020B0604030504040204" pitchFamily="50" charset="-128"/>
                <a:ea typeface="Meiryo UI" panose="020B0604030504040204" pitchFamily="50" charset="-128"/>
              </a:rPr>
              <a:t>、スポーツ</a:t>
            </a:r>
            <a:r>
              <a:rPr lang="ja-JP" altLang="en-US" sz="1200" dirty="0">
                <a:solidFill>
                  <a:schemeClr val="tx1"/>
                </a:solidFill>
                <a:latin typeface="Meiryo UI" panose="020B0604030504040204" pitchFamily="50" charset="-128"/>
                <a:ea typeface="Meiryo UI" panose="020B0604030504040204" pitchFamily="50" charset="-128"/>
              </a:rPr>
              <a:t>団体、関係団体・機関等の名称、役割分担、連携体制等</a:t>
            </a:r>
            <a:r>
              <a:rPr lang="ja-JP" altLang="en-US" sz="1200" dirty="0" smtClean="0">
                <a:solidFill>
                  <a:schemeClr val="tx1"/>
                </a:solidFill>
                <a:latin typeface="Meiryo UI" panose="020B0604030504040204" pitchFamily="50" charset="-128"/>
                <a:ea typeface="Meiryo UI" panose="020B0604030504040204" pitchFamily="50" charset="-128"/>
              </a:rPr>
              <a:t>を具体的</a:t>
            </a:r>
            <a:r>
              <a:rPr lang="ja-JP" altLang="en-US" sz="1200" dirty="0">
                <a:solidFill>
                  <a:schemeClr val="tx1"/>
                </a:solidFill>
                <a:latin typeface="Meiryo UI" panose="020B0604030504040204" pitchFamily="50" charset="-128"/>
                <a:ea typeface="Meiryo UI" panose="020B0604030504040204" pitchFamily="50" charset="-128"/>
              </a:rPr>
              <a:t>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・それぞれの取組については、参画</a:t>
            </a:r>
            <a:r>
              <a:rPr lang="ja-JP" altLang="en-US" sz="1200" dirty="0" smtClean="0">
                <a:solidFill>
                  <a:schemeClr val="tx1"/>
                </a:solidFill>
                <a:latin typeface="Meiryo UI" panose="020B0604030504040204" pitchFamily="50" charset="-128"/>
                <a:ea typeface="Meiryo UI" panose="020B0604030504040204" pitchFamily="50" charset="-128"/>
              </a:rPr>
              <a:t>する団体</a:t>
            </a:r>
            <a:r>
              <a:rPr lang="ja-JP" altLang="en-US" sz="1200" dirty="0">
                <a:solidFill>
                  <a:schemeClr val="tx1"/>
                </a:solidFill>
                <a:latin typeface="Meiryo UI" panose="020B0604030504040204" pitchFamily="50" charset="-128"/>
                <a:ea typeface="Meiryo UI" panose="020B0604030504040204" pitchFamily="50" charset="-128"/>
              </a:rPr>
              <a:t>、地域クラブ活動の多様性が確保されたものとなるようにしてください。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（５）検証・調査、報告書の作成等に必要な専門家による協力体制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（６）成果の普及・啓発のための取組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（７）事業の効果を高めるための工夫</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00902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3144012-A91C-EE0B-E0E0-992CE95D9236}"/>
              </a:ext>
            </a:extLst>
          </p:cNvPr>
          <p:cNvSpPr>
            <a:spLocks noGrp="1"/>
          </p:cNvSpPr>
          <p:nvPr>
            <p:ph type="body" sz="quarter" idx="10"/>
          </p:nvPr>
        </p:nvSpPr>
        <p:spPr>
          <a:xfrm>
            <a:off x="377825" y="65455"/>
            <a:ext cx="9431998" cy="735799"/>
          </a:xfrm>
        </p:spPr>
        <p:txBody>
          <a:bodyPr/>
          <a:lstStyle/>
          <a:p>
            <a:r>
              <a:rPr lang="ja-JP" altLang="en-US" dirty="0"/>
              <a:t>３</a:t>
            </a:r>
            <a:r>
              <a:rPr lang="ja-JP" altLang="en-US" dirty="0" smtClean="0"/>
              <a:t>．</a:t>
            </a:r>
            <a:r>
              <a:rPr lang="ja-JP" altLang="en-US" dirty="0"/>
              <a:t>取組内容</a:t>
            </a:r>
            <a:endParaRPr lang="en-US" altLang="ja-JP" dirty="0"/>
          </a:p>
          <a:p>
            <a:r>
              <a:rPr lang="en-US" altLang="ja-JP" sz="2000" dirty="0"/>
              <a:t>【</a:t>
            </a:r>
            <a:r>
              <a:rPr lang="ja-JP" altLang="en-US" sz="2000" dirty="0"/>
              <a:t>課題⑧：企業版ふるさと納税等を含む民間資金の活用</a:t>
            </a:r>
            <a:r>
              <a:rPr lang="en-US" altLang="ja-JP" sz="2000" dirty="0"/>
              <a:t>】</a:t>
            </a:r>
          </a:p>
        </p:txBody>
      </p:sp>
      <p:sp>
        <p:nvSpPr>
          <p:cNvPr id="5" name="正方形/長方形 4">
            <a:extLst>
              <a:ext uri="{FF2B5EF4-FFF2-40B4-BE49-F238E27FC236}">
                <a16:creationId xmlns:a16="http://schemas.microsoft.com/office/drawing/2014/main" id="{3769CAAC-06F2-51BC-2000-A74A17893CE3}"/>
              </a:ext>
            </a:extLst>
          </p:cNvPr>
          <p:cNvSpPr/>
          <p:nvPr/>
        </p:nvSpPr>
        <p:spPr>
          <a:xfrm>
            <a:off x="377825" y="972226"/>
            <a:ext cx="6931476" cy="87917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事業計画書に記載すべき項目・内容が網羅されていれば、別様式での提出も可とします。</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１スライドで足りない場合には、スライドを複製してください。</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課題</a:t>
            </a:r>
            <a:r>
              <a:rPr kumimoji="1" lang="ja-JP" altLang="en-US" sz="1400" b="1" i="0" u="none" strike="noStrike" kern="1200" cap="none" spc="0" normalizeH="0" baseline="0" noProof="0" dirty="0">
                <a:ln>
                  <a:noFill/>
                </a:ln>
                <a:solidFill>
                  <a:prstClr val="white"/>
                </a:solidFill>
                <a:effectLst/>
                <a:uLnTx/>
                <a:uFillTx/>
                <a:latin typeface="+mn-ea"/>
              </a:rPr>
              <a:t>①～⑩</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から少なくとも</a:t>
            </a:r>
            <a:r>
              <a:rPr kumimoji="1" lang="en-US" altLang="ja-JP" sz="1400" b="1" i="0" u="none" strike="noStrike" kern="1200" cap="none" spc="0" normalizeH="0" baseline="0" noProof="0" dirty="0">
                <a:ln>
                  <a:noFill/>
                </a:ln>
                <a:solidFill>
                  <a:prstClr val="white"/>
                </a:solidFill>
                <a:effectLst/>
                <a:uLnTx/>
                <a:uFillTx/>
                <a:latin typeface="Meiryo UI"/>
                <a:ea typeface="Meiryo UI"/>
                <a:cs typeface="+mn-cs"/>
              </a:rPr>
              <a:t>3</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つを選択して実施する取組について記載してください。</a:t>
            </a:r>
            <a:endParaRPr kumimoji="1" lang="en-US" altLang="ja-JP" sz="1400" b="1" i="0" u="none" strike="noStrike" kern="1200" cap="none" spc="0" normalizeH="0" baseline="0" noProof="0" dirty="0">
              <a:ln>
                <a:noFill/>
              </a:ln>
              <a:solidFill>
                <a:prstClr val="white"/>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選択しない課題の</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スライドについては削除してください。</a:t>
            </a:r>
          </a:p>
        </p:txBody>
      </p:sp>
      <p:sp>
        <p:nvSpPr>
          <p:cNvPr id="7" name="正方形/長方形 6">
            <a:extLst>
              <a:ext uri="{FF2B5EF4-FFF2-40B4-BE49-F238E27FC236}">
                <a16:creationId xmlns:a16="http://schemas.microsoft.com/office/drawing/2014/main" id="{6CDCA9B5-81F2-1675-00CC-ED4BF1164334}"/>
              </a:ext>
            </a:extLst>
          </p:cNvPr>
          <p:cNvSpPr/>
          <p:nvPr/>
        </p:nvSpPr>
        <p:spPr>
          <a:xfrm>
            <a:off x="377825" y="1996879"/>
            <a:ext cx="10010184" cy="5328713"/>
          </a:xfrm>
          <a:prstGeom prst="rect">
            <a:avLst/>
          </a:prstGeom>
          <a:solidFill>
            <a:srgbClr val="FFF6D6"/>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●以下の項目について、記載してください。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（１）各課題（テーマ）における</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市町村</a:t>
            </a:r>
            <a:r>
              <a:rPr lang="ja-JP" altLang="en-US" sz="1200" dirty="0" smtClean="0">
                <a:solidFill>
                  <a:schemeClr val="tx1"/>
                </a:solidFill>
                <a:latin typeface="Meiryo UI" panose="020B0604030504040204" pitchFamily="50" charset="-128"/>
                <a:ea typeface="Meiryo UI" panose="020B0604030504040204" pitchFamily="50" charset="-128"/>
              </a:rPr>
              <a:t>に</a:t>
            </a:r>
            <a:r>
              <a:rPr lang="ja-JP" altLang="en-US" sz="1200" dirty="0">
                <a:solidFill>
                  <a:schemeClr val="tx1"/>
                </a:solidFill>
                <a:latin typeface="Meiryo UI" panose="020B0604030504040204" pitchFamily="50" charset="-128"/>
                <a:ea typeface="Meiryo UI" panose="020B0604030504040204" pitchFamily="50" charset="-128"/>
              </a:rPr>
              <a:t>おける現状・課題</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（２）当該課題の解決に向けて試行する取組の内容</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・取組の概要（誰が、何を、誰を対象に、どのような手法・手段で実施するか等）を記載してください。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・具体性</a:t>
            </a:r>
            <a:r>
              <a:rPr lang="ja-JP" altLang="en-US" sz="1200" dirty="0">
                <a:solidFill>
                  <a:schemeClr val="tx1"/>
                </a:solidFill>
                <a:latin typeface="Meiryo UI" panose="020B0604030504040204" pitchFamily="50" charset="-128"/>
                <a:ea typeface="Meiryo UI" panose="020B0604030504040204" pitchFamily="50" charset="-128"/>
              </a:rPr>
              <a:t>と持続性のある取組であることが分かるように記載してください</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（３）達成目標及び達成状況の検証方法</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・達成目標（取組の実施により実現しようとする状態（目標））と達成状況の検証方法を具体的かつ簡潔に記載してください。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・達成目標や検証方法については、可能な限り、エビデンス（定量データやアンケート、事例など）に基づいたものとなるようにしてください。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（４）実施体制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・課題の解決のために、当該取組を実施する行政の関係部署</a:t>
            </a:r>
            <a:r>
              <a:rPr lang="ja-JP" altLang="en-US" sz="1200" dirty="0" smtClean="0">
                <a:solidFill>
                  <a:schemeClr val="tx1"/>
                </a:solidFill>
                <a:latin typeface="Meiryo UI" panose="020B0604030504040204" pitchFamily="50" charset="-128"/>
                <a:ea typeface="Meiryo UI" panose="020B0604030504040204" pitchFamily="50" charset="-128"/>
              </a:rPr>
              <a:t>、スポーツ</a:t>
            </a:r>
            <a:r>
              <a:rPr lang="ja-JP" altLang="en-US" sz="1200" dirty="0">
                <a:solidFill>
                  <a:schemeClr val="tx1"/>
                </a:solidFill>
                <a:latin typeface="Meiryo UI" panose="020B0604030504040204" pitchFamily="50" charset="-128"/>
                <a:ea typeface="Meiryo UI" panose="020B0604030504040204" pitchFamily="50" charset="-128"/>
              </a:rPr>
              <a:t>団体、関係団体・機関等の名称、役割分担、連携体制等</a:t>
            </a:r>
            <a:r>
              <a:rPr lang="ja-JP" altLang="en-US" sz="1200" dirty="0" smtClean="0">
                <a:solidFill>
                  <a:schemeClr val="tx1"/>
                </a:solidFill>
                <a:latin typeface="Meiryo UI" panose="020B0604030504040204" pitchFamily="50" charset="-128"/>
                <a:ea typeface="Meiryo UI" panose="020B0604030504040204" pitchFamily="50" charset="-128"/>
              </a:rPr>
              <a:t>を具体的</a:t>
            </a:r>
            <a:r>
              <a:rPr lang="ja-JP" altLang="en-US" sz="1200" dirty="0">
                <a:solidFill>
                  <a:schemeClr val="tx1"/>
                </a:solidFill>
                <a:latin typeface="Meiryo UI" panose="020B0604030504040204" pitchFamily="50" charset="-128"/>
                <a:ea typeface="Meiryo UI" panose="020B0604030504040204" pitchFamily="50" charset="-128"/>
              </a:rPr>
              <a:t>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・それぞれの取組については、参画</a:t>
            </a:r>
            <a:r>
              <a:rPr lang="ja-JP" altLang="en-US" sz="1200" dirty="0" smtClean="0">
                <a:solidFill>
                  <a:schemeClr val="tx1"/>
                </a:solidFill>
                <a:latin typeface="Meiryo UI" panose="020B0604030504040204" pitchFamily="50" charset="-128"/>
                <a:ea typeface="Meiryo UI" panose="020B0604030504040204" pitchFamily="50" charset="-128"/>
              </a:rPr>
              <a:t>する団体</a:t>
            </a:r>
            <a:r>
              <a:rPr lang="ja-JP" altLang="en-US" sz="1200" dirty="0">
                <a:solidFill>
                  <a:schemeClr val="tx1"/>
                </a:solidFill>
                <a:latin typeface="Meiryo UI" panose="020B0604030504040204" pitchFamily="50" charset="-128"/>
                <a:ea typeface="Meiryo UI" panose="020B0604030504040204" pitchFamily="50" charset="-128"/>
              </a:rPr>
              <a:t>、地域クラブ活動の多様性が確保されたものとなるようにしてください。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（５）検証・調査、報告書の作成等に必要な専門家による協力体制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（６）成果の普及・啓発のための取組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（７）事業の効果を高めるための工夫</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60911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3144012-A91C-EE0B-E0E0-992CE95D9236}"/>
              </a:ext>
            </a:extLst>
          </p:cNvPr>
          <p:cNvSpPr>
            <a:spLocks noGrp="1"/>
          </p:cNvSpPr>
          <p:nvPr>
            <p:ph type="body" sz="quarter" idx="10"/>
          </p:nvPr>
        </p:nvSpPr>
        <p:spPr>
          <a:xfrm>
            <a:off x="377825" y="65455"/>
            <a:ext cx="9431998" cy="735799"/>
          </a:xfrm>
        </p:spPr>
        <p:txBody>
          <a:bodyPr/>
          <a:lstStyle/>
          <a:p>
            <a:r>
              <a:rPr lang="ja-JP" altLang="en-US" dirty="0"/>
              <a:t>３</a:t>
            </a:r>
            <a:r>
              <a:rPr lang="ja-JP" altLang="en-US" dirty="0" smtClean="0"/>
              <a:t>．</a:t>
            </a:r>
            <a:r>
              <a:rPr lang="ja-JP" altLang="en-US" dirty="0"/>
              <a:t>取組内容</a:t>
            </a:r>
            <a:endParaRPr lang="en-US" altLang="ja-JP" dirty="0"/>
          </a:p>
          <a:p>
            <a:r>
              <a:rPr lang="en-US" altLang="ja-JP" sz="2000" dirty="0"/>
              <a:t>【</a:t>
            </a:r>
            <a:r>
              <a:rPr lang="ja-JP" altLang="en-US" sz="2000" dirty="0"/>
              <a:t>課題⑨：動画コンテンツ等の活用</a:t>
            </a:r>
            <a:r>
              <a:rPr lang="en-US" altLang="ja-JP" sz="2000" dirty="0"/>
              <a:t>】</a:t>
            </a:r>
          </a:p>
        </p:txBody>
      </p:sp>
      <p:sp>
        <p:nvSpPr>
          <p:cNvPr id="5" name="正方形/長方形 4">
            <a:extLst>
              <a:ext uri="{FF2B5EF4-FFF2-40B4-BE49-F238E27FC236}">
                <a16:creationId xmlns:a16="http://schemas.microsoft.com/office/drawing/2014/main" id="{1CBC69F8-A97E-028C-36E9-0F7636C05F61}"/>
              </a:ext>
            </a:extLst>
          </p:cNvPr>
          <p:cNvSpPr/>
          <p:nvPr/>
        </p:nvSpPr>
        <p:spPr>
          <a:xfrm>
            <a:off x="377825" y="972226"/>
            <a:ext cx="6931476" cy="87917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事業計画書に記載すべき項目・内容が網羅されていれば、別様式での提出も可とします。</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１スライドで足りない場合には、スライドを複製してください。</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課題</a:t>
            </a:r>
            <a:r>
              <a:rPr kumimoji="1" lang="ja-JP" altLang="en-US" sz="1400" b="1" i="0" u="none" strike="noStrike" kern="1200" cap="none" spc="0" normalizeH="0" baseline="0" noProof="0" dirty="0">
                <a:ln>
                  <a:noFill/>
                </a:ln>
                <a:solidFill>
                  <a:prstClr val="white"/>
                </a:solidFill>
                <a:effectLst/>
                <a:uLnTx/>
                <a:uFillTx/>
                <a:latin typeface="+mn-ea"/>
              </a:rPr>
              <a:t>①～⑩</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から少なくとも</a:t>
            </a:r>
            <a:r>
              <a:rPr kumimoji="1" lang="en-US" altLang="ja-JP" sz="1400" b="1" i="0" u="none" strike="noStrike" kern="1200" cap="none" spc="0" normalizeH="0" baseline="0" noProof="0" dirty="0">
                <a:ln>
                  <a:noFill/>
                </a:ln>
                <a:solidFill>
                  <a:prstClr val="white"/>
                </a:solidFill>
                <a:effectLst/>
                <a:uLnTx/>
                <a:uFillTx/>
                <a:latin typeface="Meiryo UI"/>
                <a:ea typeface="Meiryo UI"/>
                <a:cs typeface="+mn-cs"/>
              </a:rPr>
              <a:t>3</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つを選択して実施する取組について記載してください。</a:t>
            </a:r>
            <a:endParaRPr kumimoji="1" lang="en-US" altLang="ja-JP" sz="1400" b="1" i="0" u="none" strike="noStrike" kern="1200" cap="none" spc="0" normalizeH="0" baseline="0" noProof="0" dirty="0">
              <a:ln>
                <a:noFill/>
              </a:ln>
              <a:solidFill>
                <a:prstClr val="white"/>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選択しない課題の</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スライドについては削除してください。</a:t>
            </a:r>
          </a:p>
        </p:txBody>
      </p:sp>
      <p:sp>
        <p:nvSpPr>
          <p:cNvPr id="7" name="正方形/長方形 6">
            <a:extLst>
              <a:ext uri="{FF2B5EF4-FFF2-40B4-BE49-F238E27FC236}">
                <a16:creationId xmlns:a16="http://schemas.microsoft.com/office/drawing/2014/main" id="{6CDCA9B5-81F2-1675-00CC-ED4BF1164334}"/>
              </a:ext>
            </a:extLst>
          </p:cNvPr>
          <p:cNvSpPr/>
          <p:nvPr/>
        </p:nvSpPr>
        <p:spPr>
          <a:xfrm>
            <a:off x="377825" y="1996879"/>
            <a:ext cx="10010184" cy="5328713"/>
          </a:xfrm>
          <a:prstGeom prst="rect">
            <a:avLst/>
          </a:prstGeom>
          <a:solidFill>
            <a:srgbClr val="FFF6D6"/>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●以下の項目について、記載してください。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（１）各課題（テーマ）における</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市町村</a:t>
            </a:r>
            <a:r>
              <a:rPr lang="ja-JP" altLang="en-US" sz="1200" dirty="0" smtClean="0">
                <a:solidFill>
                  <a:schemeClr val="tx1"/>
                </a:solidFill>
                <a:latin typeface="Meiryo UI" panose="020B0604030504040204" pitchFamily="50" charset="-128"/>
                <a:ea typeface="Meiryo UI" panose="020B0604030504040204" pitchFamily="50" charset="-128"/>
              </a:rPr>
              <a:t>に</a:t>
            </a:r>
            <a:r>
              <a:rPr lang="ja-JP" altLang="en-US" sz="1200" dirty="0">
                <a:solidFill>
                  <a:schemeClr val="tx1"/>
                </a:solidFill>
                <a:latin typeface="Meiryo UI" panose="020B0604030504040204" pitchFamily="50" charset="-128"/>
                <a:ea typeface="Meiryo UI" panose="020B0604030504040204" pitchFamily="50" charset="-128"/>
              </a:rPr>
              <a:t>おける現状・課題</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（２）当該課題の解決に向けて試行する取組の内容</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・取組の概要（誰が、何を、誰を対象に、どのような手法・手段で実施するか等）を記載してください。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・具体性</a:t>
            </a:r>
            <a:r>
              <a:rPr lang="ja-JP" altLang="en-US" sz="1200" dirty="0">
                <a:solidFill>
                  <a:schemeClr val="tx1"/>
                </a:solidFill>
                <a:latin typeface="Meiryo UI" panose="020B0604030504040204" pitchFamily="50" charset="-128"/>
                <a:ea typeface="Meiryo UI" panose="020B0604030504040204" pitchFamily="50" charset="-128"/>
              </a:rPr>
              <a:t>と持続性のある取組であることが分かるように記載してください</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（３）達成目標及び達成状況の検証方法</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・達成目標（取組の実施により実現しようとする状態（目標））と達成状況の検証方法を具体的かつ簡潔に記載してください。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・達成目標や検証方法については、可能な限り、エビデンス（定量データやアンケート、事例など）に基づいたものとなるようにしてください。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（４）実施体制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・課題の解決のために、当該取組を実施する行政の関係部署</a:t>
            </a:r>
            <a:r>
              <a:rPr lang="ja-JP" altLang="en-US" sz="1200" dirty="0" smtClean="0">
                <a:solidFill>
                  <a:schemeClr val="tx1"/>
                </a:solidFill>
                <a:latin typeface="Meiryo UI" panose="020B0604030504040204" pitchFamily="50" charset="-128"/>
                <a:ea typeface="Meiryo UI" panose="020B0604030504040204" pitchFamily="50" charset="-128"/>
              </a:rPr>
              <a:t>、スポーツ</a:t>
            </a:r>
            <a:r>
              <a:rPr lang="ja-JP" altLang="en-US" sz="1200" dirty="0">
                <a:solidFill>
                  <a:schemeClr val="tx1"/>
                </a:solidFill>
                <a:latin typeface="Meiryo UI" panose="020B0604030504040204" pitchFamily="50" charset="-128"/>
                <a:ea typeface="Meiryo UI" panose="020B0604030504040204" pitchFamily="50" charset="-128"/>
              </a:rPr>
              <a:t>団体、関係団体・機関等の名称、役割分担、連携体制等</a:t>
            </a:r>
            <a:r>
              <a:rPr lang="ja-JP" altLang="en-US" sz="1200" dirty="0" smtClean="0">
                <a:solidFill>
                  <a:schemeClr val="tx1"/>
                </a:solidFill>
                <a:latin typeface="Meiryo UI" panose="020B0604030504040204" pitchFamily="50" charset="-128"/>
                <a:ea typeface="Meiryo UI" panose="020B0604030504040204" pitchFamily="50" charset="-128"/>
              </a:rPr>
              <a:t>を具体的</a:t>
            </a:r>
            <a:r>
              <a:rPr lang="ja-JP" altLang="en-US" sz="1200" dirty="0">
                <a:solidFill>
                  <a:schemeClr val="tx1"/>
                </a:solidFill>
                <a:latin typeface="Meiryo UI" panose="020B0604030504040204" pitchFamily="50" charset="-128"/>
                <a:ea typeface="Meiryo UI" panose="020B0604030504040204" pitchFamily="50" charset="-128"/>
              </a:rPr>
              <a:t>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・それぞれの取組については、参画</a:t>
            </a:r>
            <a:r>
              <a:rPr lang="ja-JP" altLang="en-US" sz="1200" dirty="0" smtClean="0">
                <a:solidFill>
                  <a:schemeClr val="tx1"/>
                </a:solidFill>
                <a:latin typeface="Meiryo UI" panose="020B0604030504040204" pitchFamily="50" charset="-128"/>
                <a:ea typeface="Meiryo UI" panose="020B0604030504040204" pitchFamily="50" charset="-128"/>
              </a:rPr>
              <a:t>する団体</a:t>
            </a:r>
            <a:r>
              <a:rPr lang="ja-JP" altLang="en-US" sz="1200" dirty="0">
                <a:solidFill>
                  <a:schemeClr val="tx1"/>
                </a:solidFill>
                <a:latin typeface="Meiryo UI" panose="020B0604030504040204" pitchFamily="50" charset="-128"/>
                <a:ea typeface="Meiryo UI" panose="020B0604030504040204" pitchFamily="50" charset="-128"/>
              </a:rPr>
              <a:t>、地域クラブ活動の多様性が確保されたものとなるようにしてください。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（５）検証・調査、報告書の作成等に必要な専門家による協力体制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（６）成果の普及・啓発のための取組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（７）事業の効果を高めるための工夫</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78829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3144012-A91C-EE0B-E0E0-992CE95D9236}"/>
              </a:ext>
            </a:extLst>
          </p:cNvPr>
          <p:cNvSpPr>
            <a:spLocks noGrp="1"/>
          </p:cNvSpPr>
          <p:nvPr>
            <p:ph type="body" sz="quarter" idx="10"/>
          </p:nvPr>
        </p:nvSpPr>
        <p:spPr>
          <a:xfrm>
            <a:off x="377825" y="65455"/>
            <a:ext cx="9431998" cy="735799"/>
          </a:xfrm>
        </p:spPr>
        <p:txBody>
          <a:bodyPr/>
          <a:lstStyle/>
          <a:p>
            <a:r>
              <a:rPr lang="ja-JP" altLang="en-US" dirty="0"/>
              <a:t>３</a:t>
            </a:r>
            <a:r>
              <a:rPr lang="ja-JP" altLang="en-US" dirty="0" smtClean="0"/>
              <a:t>．</a:t>
            </a:r>
            <a:r>
              <a:rPr lang="ja-JP" altLang="en-US" dirty="0"/>
              <a:t>取組内容</a:t>
            </a:r>
            <a:endParaRPr lang="en-US" altLang="ja-JP" dirty="0"/>
          </a:p>
          <a:p>
            <a:r>
              <a:rPr lang="en-US" altLang="ja-JP" sz="2000" dirty="0"/>
              <a:t>【</a:t>
            </a:r>
            <a:r>
              <a:rPr lang="ja-JP" altLang="en-US" sz="2000" dirty="0"/>
              <a:t>課題⑩：多様なニーズに対応した大会の開催</a:t>
            </a:r>
            <a:r>
              <a:rPr lang="en-US" altLang="ja-JP" sz="2000" dirty="0"/>
              <a:t>】</a:t>
            </a:r>
          </a:p>
        </p:txBody>
      </p:sp>
      <p:sp>
        <p:nvSpPr>
          <p:cNvPr id="5" name="正方形/長方形 4">
            <a:extLst>
              <a:ext uri="{FF2B5EF4-FFF2-40B4-BE49-F238E27FC236}">
                <a16:creationId xmlns:a16="http://schemas.microsoft.com/office/drawing/2014/main" id="{A57BFA8E-9208-3CF2-15EB-31D39D3E3330}"/>
              </a:ext>
            </a:extLst>
          </p:cNvPr>
          <p:cNvSpPr/>
          <p:nvPr/>
        </p:nvSpPr>
        <p:spPr>
          <a:xfrm>
            <a:off x="377825" y="972226"/>
            <a:ext cx="6931476" cy="87917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事業計画書に記載すべき項目・内容が網羅されていれば、別様式での提出も可とします。</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１スライドで足りない場合には、スライドを複製してください。</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課題</a:t>
            </a:r>
            <a:r>
              <a:rPr kumimoji="1" lang="ja-JP" altLang="en-US" sz="1400" b="1" i="0" u="none" strike="noStrike" kern="1200" cap="none" spc="0" normalizeH="0" baseline="0" noProof="0" dirty="0">
                <a:ln>
                  <a:noFill/>
                </a:ln>
                <a:solidFill>
                  <a:prstClr val="white"/>
                </a:solidFill>
                <a:effectLst/>
                <a:uLnTx/>
                <a:uFillTx/>
                <a:latin typeface="+mn-ea"/>
              </a:rPr>
              <a:t>①～⑩</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から少なくとも</a:t>
            </a:r>
            <a:r>
              <a:rPr kumimoji="1" lang="en-US" altLang="ja-JP" sz="1400" b="1" i="0" u="none" strike="noStrike" kern="1200" cap="none" spc="0" normalizeH="0" baseline="0" noProof="0" dirty="0">
                <a:ln>
                  <a:noFill/>
                </a:ln>
                <a:solidFill>
                  <a:prstClr val="white"/>
                </a:solidFill>
                <a:effectLst/>
                <a:uLnTx/>
                <a:uFillTx/>
                <a:latin typeface="Meiryo UI"/>
                <a:ea typeface="Meiryo UI"/>
                <a:cs typeface="+mn-cs"/>
              </a:rPr>
              <a:t>3</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つを選択して実施する取組について記載してください。</a:t>
            </a:r>
            <a:endParaRPr kumimoji="1" lang="en-US" altLang="ja-JP" sz="1400" b="1" i="0" u="none" strike="noStrike" kern="1200" cap="none" spc="0" normalizeH="0" baseline="0" noProof="0" dirty="0">
              <a:ln>
                <a:noFill/>
              </a:ln>
              <a:solidFill>
                <a:prstClr val="white"/>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選択しない課題の</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スライドについては削除してください。</a:t>
            </a:r>
          </a:p>
        </p:txBody>
      </p:sp>
      <p:sp>
        <p:nvSpPr>
          <p:cNvPr id="7" name="正方形/長方形 6">
            <a:extLst>
              <a:ext uri="{FF2B5EF4-FFF2-40B4-BE49-F238E27FC236}">
                <a16:creationId xmlns:a16="http://schemas.microsoft.com/office/drawing/2014/main" id="{6CDCA9B5-81F2-1675-00CC-ED4BF1164334}"/>
              </a:ext>
            </a:extLst>
          </p:cNvPr>
          <p:cNvSpPr/>
          <p:nvPr/>
        </p:nvSpPr>
        <p:spPr>
          <a:xfrm>
            <a:off x="377825" y="1996879"/>
            <a:ext cx="10010184" cy="5328713"/>
          </a:xfrm>
          <a:prstGeom prst="rect">
            <a:avLst/>
          </a:prstGeom>
          <a:solidFill>
            <a:srgbClr val="FFF6D6"/>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●以下の項目について、記載してください。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（１）各課題（テーマ）における</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市町村</a:t>
            </a:r>
            <a:r>
              <a:rPr lang="ja-JP" altLang="en-US" sz="1200" dirty="0" smtClean="0">
                <a:solidFill>
                  <a:schemeClr val="tx1"/>
                </a:solidFill>
                <a:latin typeface="Meiryo UI" panose="020B0604030504040204" pitchFamily="50" charset="-128"/>
                <a:ea typeface="Meiryo UI" panose="020B0604030504040204" pitchFamily="50" charset="-128"/>
              </a:rPr>
              <a:t>に</a:t>
            </a:r>
            <a:r>
              <a:rPr lang="ja-JP" altLang="en-US" sz="1200" dirty="0">
                <a:solidFill>
                  <a:schemeClr val="tx1"/>
                </a:solidFill>
                <a:latin typeface="Meiryo UI" panose="020B0604030504040204" pitchFamily="50" charset="-128"/>
                <a:ea typeface="Meiryo UI" panose="020B0604030504040204" pitchFamily="50" charset="-128"/>
              </a:rPr>
              <a:t>おける現状・課題</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（２）当該課題の解決に向けて試行する取組の内容</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・取組の概要（誰が、何を、誰を対象に、どのような手法・手段で実施するか等）を記載してください。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・具体性</a:t>
            </a:r>
            <a:r>
              <a:rPr lang="ja-JP" altLang="en-US" sz="1200" dirty="0">
                <a:solidFill>
                  <a:schemeClr val="tx1"/>
                </a:solidFill>
                <a:latin typeface="Meiryo UI" panose="020B0604030504040204" pitchFamily="50" charset="-128"/>
                <a:ea typeface="Meiryo UI" panose="020B0604030504040204" pitchFamily="50" charset="-128"/>
              </a:rPr>
              <a:t>と持続性のある取組であることが分かるように記載してください</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（３）達成目標及び達成状況の検証方法</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・達成目標（取組の実施により実現しようとする状態（目標））と達成状況の検証方法を具体的かつ簡潔に記載してください。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・達成目標や検証方法については、可能な限り、エビデンス（定量データやアンケート、事例など）に基づいたものとなるようにしてください。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（４）実施体制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・課題の解決のために、当該取組を実施する行政の関係部署</a:t>
            </a:r>
            <a:r>
              <a:rPr lang="ja-JP" altLang="en-US" sz="1200" dirty="0" smtClean="0">
                <a:solidFill>
                  <a:schemeClr val="tx1"/>
                </a:solidFill>
                <a:latin typeface="Meiryo UI" panose="020B0604030504040204" pitchFamily="50" charset="-128"/>
                <a:ea typeface="Meiryo UI" panose="020B0604030504040204" pitchFamily="50" charset="-128"/>
              </a:rPr>
              <a:t>、スポーツ</a:t>
            </a:r>
            <a:r>
              <a:rPr lang="ja-JP" altLang="en-US" sz="1200" dirty="0">
                <a:solidFill>
                  <a:schemeClr val="tx1"/>
                </a:solidFill>
                <a:latin typeface="Meiryo UI" panose="020B0604030504040204" pitchFamily="50" charset="-128"/>
                <a:ea typeface="Meiryo UI" panose="020B0604030504040204" pitchFamily="50" charset="-128"/>
              </a:rPr>
              <a:t>団体、関係団体・機関等の名称、役割分担、連携体制等</a:t>
            </a:r>
            <a:r>
              <a:rPr lang="ja-JP" altLang="en-US" sz="1200" dirty="0" smtClean="0">
                <a:solidFill>
                  <a:schemeClr val="tx1"/>
                </a:solidFill>
                <a:latin typeface="Meiryo UI" panose="020B0604030504040204" pitchFamily="50" charset="-128"/>
                <a:ea typeface="Meiryo UI" panose="020B0604030504040204" pitchFamily="50" charset="-128"/>
              </a:rPr>
              <a:t>を具体的</a:t>
            </a:r>
            <a:r>
              <a:rPr lang="ja-JP" altLang="en-US" sz="1200" dirty="0">
                <a:solidFill>
                  <a:schemeClr val="tx1"/>
                </a:solidFill>
                <a:latin typeface="Meiryo UI" panose="020B0604030504040204" pitchFamily="50" charset="-128"/>
                <a:ea typeface="Meiryo UI" panose="020B0604030504040204" pitchFamily="50" charset="-128"/>
              </a:rPr>
              <a:t>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・それぞれの取組については、参画</a:t>
            </a:r>
            <a:r>
              <a:rPr lang="ja-JP" altLang="en-US" sz="1200" dirty="0" smtClean="0">
                <a:solidFill>
                  <a:schemeClr val="tx1"/>
                </a:solidFill>
                <a:latin typeface="Meiryo UI" panose="020B0604030504040204" pitchFamily="50" charset="-128"/>
                <a:ea typeface="Meiryo UI" panose="020B0604030504040204" pitchFamily="50" charset="-128"/>
              </a:rPr>
              <a:t>する団体</a:t>
            </a:r>
            <a:r>
              <a:rPr lang="ja-JP" altLang="en-US" sz="1200" dirty="0">
                <a:solidFill>
                  <a:schemeClr val="tx1"/>
                </a:solidFill>
                <a:latin typeface="Meiryo UI" panose="020B0604030504040204" pitchFamily="50" charset="-128"/>
                <a:ea typeface="Meiryo UI" panose="020B0604030504040204" pitchFamily="50" charset="-128"/>
              </a:rPr>
              <a:t>、地域クラブ活動の多様性が確保されたものとなるようにしてください。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（５）検証・調査、報告書の作成等に必要な専門家による協力体制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（６）成果の普及・啓発のための取組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（７）事業の効果を高めるための工夫</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86955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3144012-A91C-EE0B-E0E0-992CE95D9236}"/>
              </a:ext>
            </a:extLst>
          </p:cNvPr>
          <p:cNvSpPr>
            <a:spLocks noGrp="1"/>
          </p:cNvSpPr>
          <p:nvPr>
            <p:ph type="body" sz="quarter" idx="10"/>
          </p:nvPr>
        </p:nvSpPr>
        <p:spPr/>
        <p:txBody>
          <a:bodyPr/>
          <a:lstStyle/>
          <a:p>
            <a:r>
              <a:rPr lang="ja-JP" altLang="en-US" dirty="0"/>
              <a:t>４</a:t>
            </a:r>
            <a:r>
              <a:rPr lang="ja-JP" altLang="en-US" dirty="0" smtClean="0"/>
              <a:t>．</a:t>
            </a:r>
            <a:r>
              <a:rPr lang="ja-JP" altLang="en-US" dirty="0"/>
              <a:t>事業スケジュール</a:t>
            </a:r>
            <a:endParaRPr lang="en-US" altLang="ja-JP" dirty="0"/>
          </a:p>
        </p:txBody>
      </p:sp>
      <p:sp>
        <p:nvSpPr>
          <p:cNvPr id="4" name="正方形/長方形 3">
            <a:extLst>
              <a:ext uri="{FF2B5EF4-FFF2-40B4-BE49-F238E27FC236}">
                <a16:creationId xmlns:a16="http://schemas.microsoft.com/office/drawing/2014/main" id="{1AD554FD-F3F8-6AFC-1C84-28E34DA0FF8F}"/>
              </a:ext>
            </a:extLst>
          </p:cNvPr>
          <p:cNvSpPr/>
          <p:nvPr/>
        </p:nvSpPr>
        <p:spPr>
          <a:xfrm>
            <a:off x="396819" y="1094575"/>
            <a:ext cx="6931476" cy="5048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事業計画書に記載すべき項目・内容が網羅されていれば、別様式での提出も可とします。</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１スライドで足りない場合には、スライドを複製してください。</a:t>
            </a:r>
            <a:endParaRPr kumimoji="1" lang="ja-JP" altLang="en-US" sz="1400" b="1" i="0" u="none" strike="noStrike" kern="1200" cap="none" spc="0" normalizeH="0" baseline="0" noProof="0" dirty="0">
              <a:ln>
                <a:noFill/>
              </a:ln>
              <a:solidFill>
                <a:prstClr val="white"/>
              </a:solidFill>
              <a:effectLst/>
              <a:uLnTx/>
              <a:uFillTx/>
              <a:latin typeface="Meiryo UI"/>
              <a:ea typeface="Meiryo UI"/>
              <a:cs typeface="+mn-cs"/>
            </a:endParaRPr>
          </a:p>
        </p:txBody>
      </p:sp>
      <p:sp>
        <p:nvSpPr>
          <p:cNvPr id="5" name="正方形/長方形 4">
            <a:extLst>
              <a:ext uri="{FF2B5EF4-FFF2-40B4-BE49-F238E27FC236}">
                <a16:creationId xmlns:a16="http://schemas.microsoft.com/office/drawing/2014/main" id="{052F07FB-1D66-1349-8BCF-B842AC5DB043}"/>
              </a:ext>
            </a:extLst>
          </p:cNvPr>
          <p:cNvSpPr/>
          <p:nvPr/>
        </p:nvSpPr>
        <p:spPr>
          <a:xfrm>
            <a:off x="377825" y="1830375"/>
            <a:ext cx="10010184" cy="669231"/>
          </a:xfrm>
          <a:prstGeom prst="rect">
            <a:avLst/>
          </a:prstGeom>
          <a:solidFill>
            <a:srgbClr val="FFF6D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eaLnBrk="1" hangingPunct="1">
              <a:lnSpc>
                <a:spcPts val="1837"/>
              </a:lnSpc>
            </a:pP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作成にあたって留意事項</a:t>
            </a:r>
            <a:r>
              <a:rPr lang="en-US" altLang="ja-JP" sz="1200" dirty="0">
                <a:solidFill>
                  <a:schemeClr val="tx1"/>
                </a:solidFill>
                <a:latin typeface="Meiryo UI" panose="020B0604030504040204" pitchFamily="50" charset="-128"/>
                <a:ea typeface="Meiryo UI" panose="020B0604030504040204" pitchFamily="50" charset="-128"/>
              </a:rPr>
              <a:t>】</a:t>
            </a: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・各取組の実施時期や実施内容について記載してください。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98974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3144012-A91C-EE0B-E0E0-992CE95D9236}"/>
              </a:ext>
            </a:extLst>
          </p:cNvPr>
          <p:cNvSpPr>
            <a:spLocks noGrp="1"/>
          </p:cNvSpPr>
          <p:nvPr>
            <p:ph type="body" sz="quarter" idx="10"/>
          </p:nvPr>
        </p:nvSpPr>
        <p:spPr/>
        <p:txBody>
          <a:bodyPr/>
          <a:lstStyle/>
          <a:p>
            <a:r>
              <a:rPr lang="ja-JP" altLang="en-US" dirty="0"/>
              <a:t>５</a:t>
            </a:r>
            <a:r>
              <a:rPr lang="ja-JP" altLang="en-US" dirty="0" smtClean="0"/>
              <a:t>．</a:t>
            </a:r>
            <a:r>
              <a:rPr lang="ja-JP" altLang="en-US" dirty="0"/>
              <a:t>再委託に関する情報</a:t>
            </a:r>
            <a:endParaRPr lang="en-US" altLang="ja-JP" dirty="0"/>
          </a:p>
        </p:txBody>
      </p:sp>
      <p:sp>
        <p:nvSpPr>
          <p:cNvPr id="4" name="正方形/長方形 3">
            <a:extLst>
              <a:ext uri="{FF2B5EF4-FFF2-40B4-BE49-F238E27FC236}">
                <a16:creationId xmlns:a16="http://schemas.microsoft.com/office/drawing/2014/main" id="{1AD554FD-F3F8-6AFC-1C84-28E34DA0FF8F}"/>
              </a:ext>
            </a:extLst>
          </p:cNvPr>
          <p:cNvSpPr/>
          <p:nvPr/>
        </p:nvSpPr>
        <p:spPr>
          <a:xfrm>
            <a:off x="396819" y="1094575"/>
            <a:ext cx="6931476" cy="5048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事業計画書に記載すべき項目・内容が網羅されていれば、別様式での提出も可とします。</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１スライドで足りない場合には、スライドを複製してください。</a:t>
            </a:r>
            <a:endParaRPr kumimoji="1" lang="ja-JP" altLang="en-US" sz="1400" b="1" i="0" u="none" strike="noStrike" kern="1200" cap="none" spc="0" normalizeH="0" baseline="0" noProof="0" dirty="0">
              <a:ln>
                <a:noFill/>
              </a:ln>
              <a:solidFill>
                <a:prstClr val="white"/>
              </a:solidFill>
              <a:effectLst/>
              <a:uLnTx/>
              <a:uFillTx/>
              <a:latin typeface="Meiryo UI"/>
              <a:ea typeface="Meiryo UI"/>
              <a:cs typeface="+mn-cs"/>
            </a:endParaRPr>
          </a:p>
        </p:txBody>
      </p:sp>
      <p:sp>
        <p:nvSpPr>
          <p:cNvPr id="5" name="正方形/長方形 4">
            <a:extLst>
              <a:ext uri="{FF2B5EF4-FFF2-40B4-BE49-F238E27FC236}">
                <a16:creationId xmlns:a16="http://schemas.microsoft.com/office/drawing/2014/main" id="{052F07FB-1D66-1349-8BCF-B842AC5DB043}"/>
              </a:ext>
            </a:extLst>
          </p:cNvPr>
          <p:cNvSpPr/>
          <p:nvPr/>
        </p:nvSpPr>
        <p:spPr>
          <a:xfrm>
            <a:off x="396819" y="1830375"/>
            <a:ext cx="10010184" cy="1659443"/>
          </a:xfrm>
          <a:prstGeom prst="rect">
            <a:avLst/>
          </a:prstGeom>
          <a:solidFill>
            <a:srgbClr val="FFF6D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eaLnBrk="1" hangingPunct="1">
              <a:lnSpc>
                <a:spcPts val="1837"/>
              </a:lnSpc>
            </a:pP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作成にあたっての留意事項</a:t>
            </a:r>
            <a:r>
              <a:rPr lang="en-US" altLang="ja-JP" sz="1200" dirty="0">
                <a:solidFill>
                  <a:schemeClr val="tx1"/>
                </a:solidFill>
                <a:latin typeface="Meiryo UI" panose="020B0604030504040204" pitchFamily="50" charset="-128"/>
                <a:ea typeface="Meiryo UI" panose="020B0604030504040204" pitchFamily="50" charset="-128"/>
              </a:rPr>
              <a:t>】</a:t>
            </a: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以下の内容については、必ず記載してください。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●再委託の有無</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●再委託の相手方（団体名、代表者職名、代表者氏名、住所、再委託予定金額）</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●再委託の業務の範囲</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●再委託を行う業務の必要性</a:t>
            </a:r>
            <a:endParaRPr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89066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3144012-A91C-EE0B-E0E0-992CE95D9236}"/>
              </a:ext>
            </a:extLst>
          </p:cNvPr>
          <p:cNvSpPr>
            <a:spLocks noGrp="1"/>
          </p:cNvSpPr>
          <p:nvPr>
            <p:ph type="body" sz="quarter" idx="10"/>
          </p:nvPr>
        </p:nvSpPr>
        <p:spPr/>
        <p:txBody>
          <a:bodyPr/>
          <a:lstStyle/>
          <a:p>
            <a:r>
              <a:rPr lang="ja-JP" altLang="en-US" dirty="0"/>
              <a:t>１</a:t>
            </a:r>
            <a:r>
              <a:rPr lang="ja-JP" altLang="en-US" dirty="0" smtClean="0"/>
              <a:t>．市町村の</a:t>
            </a:r>
            <a:r>
              <a:rPr lang="ja-JP" altLang="en-US" dirty="0"/>
              <a:t>基本情報</a:t>
            </a:r>
            <a:endParaRPr lang="en-US" altLang="ja-JP" dirty="0"/>
          </a:p>
        </p:txBody>
      </p:sp>
      <p:sp>
        <p:nvSpPr>
          <p:cNvPr id="5" name="正方形/長方形 4">
            <a:extLst>
              <a:ext uri="{FF2B5EF4-FFF2-40B4-BE49-F238E27FC236}">
                <a16:creationId xmlns:a16="http://schemas.microsoft.com/office/drawing/2014/main" id="{052F07FB-1D66-1349-8BCF-B842AC5DB043}"/>
              </a:ext>
            </a:extLst>
          </p:cNvPr>
          <p:cNvSpPr/>
          <p:nvPr/>
        </p:nvSpPr>
        <p:spPr>
          <a:xfrm>
            <a:off x="340814" y="1859971"/>
            <a:ext cx="10010184" cy="4395355"/>
          </a:xfrm>
          <a:prstGeom prst="rect">
            <a:avLst/>
          </a:prstGeom>
          <a:solidFill>
            <a:srgbClr val="FFF6D6"/>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●以下の項目について、記載してください。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（１</a:t>
            </a:r>
            <a:r>
              <a:rPr lang="ja-JP" altLang="en-US" sz="1200" dirty="0" smtClean="0">
                <a:solidFill>
                  <a:schemeClr val="tx1"/>
                </a:solidFill>
                <a:latin typeface="Meiryo UI" panose="020B0604030504040204" pitchFamily="50" charset="-128"/>
                <a:ea typeface="Meiryo UI" panose="020B0604030504040204" pitchFamily="50" charset="-128"/>
              </a:rPr>
              <a:t>）総人口</a:t>
            </a:r>
            <a:r>
              <a:rPr lang="ja-JP" altLang="en-US" sz="1200" dirty="0">
                <a:solidFill>
                  <a:schemeClr val="tx1"/>
                </a:solidFill>
                <a:latin typeface="Meiryo UI" panose="020B0604030504040204" pitchFamily="50" charset="-128"/>
                <a:ea typeface="Meiryo UI" panose="020B0604030504040204" pitchFamily="50" charset="-128"/>
              </a:rPr>
              <a:t>（令和</a:t>
            </a:r>
            <a:r>
              <a:rPr lang="en-US" altLang="ja-JP" sz="1200" dirty="0">
                <a:solidFill>
                  <a:schemeClr val="tx1"/>
                </a:solidFill>
                <a:latin typeface="Meiryo UI" panose="020B0604030504040204" pitchFamily="50" charset="-128"/>
                <a:ea typeface="Meiryo UI" panose="020B0604030504040204" pitchFamily="50" charset="-128"/>
              </a:rPr>
              <a:t>5</a:t>
            </a:r>
            <a:r>
              <a:rPr lang="ja-JP" altLang="en-US" sz="1200" dirty="0">
                <a:solidFill>
                  <a:schemeClr val="tx1"/>
                </a:solidFill>
                <a:latin typeface="Meiryo UI" panose="020B0604030504040204" pitchFamily="50" charset="-128"/>
                <a:ea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月</a:t>
            </a:r>
            <a:r>
              <a:rPr lang="en-US" altLang="ja-JP" sz="1200" dirty="0">
                <a:solidFill>
                  <a:schemeClr val="tx1"/>
                </a:solidFill>
                <a:latin typeface="Meiryo UI" panose="020B0604030504040204" pitchFamily="50" charset="-128"/>
                <a:ea typeface="Meiryo UI" panose="020B0604030504040204" pitchFamily="50" charset="-128"/>
              </a:rPr>
              <a:t>1</a:t>
            </a:r>
            <a:r>
              <a:rPr lang="ja-JP" altLang="en-US" sz="1200" dirty="0">
                <a:solidFill>
                  <a:schemeClr val="tx1"/>
                </a:solidFill>
                <a:latin typeface="Meiryo UI" panose="020B0604030504040204" pitchFamily="50" charset="-128"/>
                <a:ea typeface="Meiryo UI" panose="020B0604030504040204" pitchFamily="50" charset="-128"/>
              </a:rPr>
              <a:t>日時点）</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smtClean="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２</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域内</a:t>
            </a:r>
            <a:r>
              <a:rPr lang="ja-JP" altLang="en-US" sz="1200" dirty="0" smtClean="0">
                <a:solidFill>
                  <a:schemeClr val="tx1"/>
                </a:solidFill>
                <a:latin typeface="Meiryo UI" panose="020B0604030504040204" pitchFamily="50" charset="-128"/>
                <a:ea typeface="Meiryo UI" panose="020B0604030504040204" pitchFamily="50" charset="-128"/>
              </a:rPr>
              <a:t>の公立</a:t>
            </a:r>
            <a:r>
              <a:rPr lang="ja-JP" altLang="en-US" sz="1200" dirty="0">
                <a:solidFill>
                  <a:schemeClr val="tx1"/>
                </a:solidFill>
                <a:latin typeface="Meiryo UI" panose="020B0604030504040204" pitchFamily="50" charset="-128"/>
                <a:ea typeface="Meiryo UI" panose="020B0604030504040204" pitchFamily="50" charset="-128"/>
              </a:rPr>
              <a:t>中学校数（令和</a:t>
            </a:r>
            <a:r>
              <a:rPr lang="en-US" altLang="ja-JP" sz="1200" dirty="0">
                <a:solidFill>
                  <a:schemeClr val="tx1"/>
                </a:solidFill>
                <a:latin typeface="Meiryo UI" panose="020B0604030504040204" pitchFamily="50" charset="-128"/>
                <a:ea typeface="Meiryo UI" panose="020B0604030504040204" pitchFamily="50" charset="-128"/>
              </a:rPr>
              <a:t>5</a:t>
            </a:r>
            <a:r>
              <a:rPr lang="ja-JP" altLang="en-US" sz="1200" dirty="0">
                <a:solidFill>
                  <a:schemeClr val="tx1"/>
                </a:solidFill>
                <a:latin typeface="Meiryo UI" panose="020B0604030504040204" pitchFamily="50" charset="-128"/>
                <a:ea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rPr>
              <a:t>5</a:t>
            </a:r>
            <a:r>
              <a:rPr lang="ja-JP" altLang="en-US" sz="1200" dirty="0">
                <a:solidFill>
                  <a:schemeClr val="tx1"/>
                </a:solidFill>
                <a:latin typeface="Meiryo UI" panose="020B0604030504040204" pitchFamily="50" charset="-128"/>
                <a:ea typeface="Meiryo UI" panose="020B0604030504040204" pitchFamily="50" charset="-128"/>
              </a:rPr>
              <a:t>月</a:t>
            </a:r>
            <a:r>
              <a:rPr lang="en-US" altLang="ja-JP" sz="1200" dirty="0">
                <a:solidFill>
                  <a:schemeClr val="tx1"/>
                </a:solidFill>
                <a:latin typeface="Meiryo UI" panose="020B0604030504040204" pitchFamily="50" charset="-128"/>
                <a:ea typeface="Meiryo UI" panose="020B0604030504040204" pitchFamily="50" charset="-128"/>
              </a:rPr>
              <a:t>1</a:t>
            </a:r>
            <a:r>
              <a:rPr lang="ja-JP" altLang="en-US" sz="1200" dirty="0">
                <a:solidFill>
                  <a:schemeClr val="tx1"/>
                </a:solidFill>
                <a:latin typeface="Meiryo UI" panose="020B0604030504040204" pitchFamily="50" charset="-128"/>
                <a:ea typeface="Meiryo UI" panose="020B0604030504040204" pitchFamily="50" charset="-128"/>
              </a:rPr>
              <a:t>日時点</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smtClean="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smtClean="0">
                <a:solidFill>
                  <a:schemeClr val="tx1"/>
                </a:solidFill>
                <a:latin typeface="Meiryo UI" panose="020B0604030504040204" pitchFamily="50" charset="-128"/>
                <a:ea typeface="Meiryo UI" panose="020B0604030504040204" pitchFamily="50" charset="-128"/>
              </a:rPr>
              <a:t>（３）</a:t>
            </a:r>
            <a:r>
              <a:rPr lang="ja-JP" altLang="en-US" sz="1200" dirty="0">
                <a:solidFill>
                  <a:schemeClr val="tx1"/>
                </a:solidFill>
                <a:latin typeface="Meiryo UI" panose="020B0604030504040204" pitchFamily="50" charset="-128"/>
                <a:ea typeface="Meiryo UI" panose="020B0604030504040204" pitchFamily="50" charset="-128"/>
              </a:rPr>
              <a:t>域内の公立中学校生徒数（令和</a:t>
            </a:r>
            <a:r>
              <a:rPr lang="en-US" altLang="ja-JP" sz="1200" dirty="0">
                <a:solidFill>
                  <a:schemeClr val="tx1"/>
                </a:solidFill>
                <a:latin typeface="Meiryo UI" panose="020B0604030504040204" pitchFamily="50" charset="-128"/>
                <a:ea typeface="Meiryo UI" panose="020B0604030504040204" pitchFamily="50" charset="-128"/>
              </a:rPr>
              <a:t>5</a:t>
            </a:r>
            <a:r>
              <a:rPr lang="ja-JP" altLang="en-US" sz="1200" dirty="0">
                <a:solidFill>
                  <a:schemeClr val="tx1"/>
                </a:solidFill>
                <a:latin typeface="Meiryo UI" panose="020B0604030504040204" pitchFamily="50" charset="-128"/>
                <a:ea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rPr>
              <a:t>5</a:t>
            </a:r>
            <a:r>
              <a:rPr lang="ja-JP" altLang="en-US" sz="1200" dirty="0">
                <a:solidFill>
                  <a:schemeClr val="tx1"/>
                </a:solidFill>
                <a:latin typeface="Meiryo UI" panose="020B0604030504040204" pitchFamily="50" charset="-128"/>
                <a:ea typeface="Meiryo UI" panose="020B0604030504040204" pitchFamily="50" charset="-128"/>
              </a:rPr>
              <a:t>月</a:t>
            </a:r>
            <a:r>
              <a:rPr lang="en-US" altLang="ja-JP" sz="1200" dirty="0">
                <a:solidFill>
                  <a:schemeClr val="tx1"/>
                </a:solidFill>
                <a:latin typeface="Meiryo UI" panose="020B0604030504040204" pitchFamily="50" charset="-128"/>
                <a:ea typeface="Meiryo UI" panose="020B0604030504040204" pitchFamily="50" charset="-128"/>
              </a:rPr>
              <a:t>1</a:t>
            </a:r>
            <a:r>
              <a:rPr lang="ja-JP" altLang="en-US" sz="1200" dirty="0">
                <a:solidFill>
                  <a:schemeClr val="tx1"/>
                </a:solidFill>
                <a:latin typeface="Meiryo UI" panose="020B0604030504040204" pitchFamily="50" charset="-128"/>
                <a:ea typeface="Meiryo UI" panose="020B0604030504040204" pitchFamily="50" charset="-128"/>
              </a:rPr>
              <a:t>日時点</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（５）域内</a:t>
            </a:r>
            <a:r>
              <a:rPr lang="ja-JP" altLang="en-US" sz="1200" dirty="0" smtClean="0">
                <a:solidFill>
                  <a:schemeClr val="tx1"/>
                </a:solidFill>
                <a:latin typeface="Meiryo UI" panose="020B0604030504040204" pitchFamily="50" charset="-128"/>
                <a:ea typeface="Meiryo UI" panose="020B0604030504040204" pitchFamily="50" charset="-128"/>
              </a:rPr>
              <a:t>の公立中学校</a:t>
            </a:r>
            <a:r>
              <a:rPr lang="ja-JP" altLang="en-US" sz="1200" dirty="0">
                <a:solidFill>
                  <a:schemeClr val="tx1"/>
                </a:solidFill>
                <a:latin typeface="Meiryo UI" panose="020B0604030504040204" pitchFamily="50" charset="-128"/>
                <a:ea typeface="Meiryo UI" panose="020B0604030504040204" pitchFamily="50" charset="-128"/>
              </a:rPr>
              <a:t>運動部活動数</a:t>
            </a:r>
            <a:r>
              <a:rPr lang="ja-JP" altLang="en-US" sz="1200" dirty="0" smtClean="0">
                <a:solidFill>
                  <a:schemeClr val="tx1"/>
                </a:solidFill>
                <a:latin typeface="Meiryo UI" panose="020B0604030504040204" pitchFamily="50" charset="-128"/>
                <a:ea typeface="Meiryo UI" panose="020B0604030504040204" pitchFamily="50" charset="-128"/>
              </a:rPr>
              <a:t>（令和</a:t>
            </a:r>
            <a:r>
              <a:rPr lang="en-US" altLang="ja-JP" sz="1200" dirty="0" smtClean="0">
                <a:solidFill>
                  <a:schemeClr val="tx1"/>
                </a:solidFill>
                <a:latin typeface="Meiryo UI" panose="020B0604030504040204" pitchFamily="50" charset="-128"/>
                <a:ea typeface="Meiryo UI" panose="020B0604030504040204" pitchFamily="50" charset="-128"/>
              </a:rPr>
              <a:t>5</a:t>
            </a:r>
            <a:r>
              <a:rPr lang="ja-JP" altLang="en-US" sz="1200" dirty="0" smtClean="0">
                <a:solidFill>
                  <a:schemeClr val="tx1"/>
                </a:solidFill>
                <a:latin typeface="Meiryo UI" panose="020B0604030504040204" pitchFamily="50" charset="-128"/>
                <a:ea typeface="Meiryo UI" panose="020B0604030504040204" pitchFamily="50" charset="-128"/>
              </a:rPr>
              <a:t>年６月</a:t>
            </a:r>
            <a:r>
              <a:rPr lang="en-US" altLang="ja-JP" sz="1200" dirty="0" smtClean="0">
                <a:solidFill>
                  <a:schemeClr val="tx1"/>
                </a:solidFill>
                <a:latin typeface="Meiryo UI" panose="020B0604030504040204" pitchFamily="50" charset="-128"/>
                <a:ea typeface="Meiryo UI" panose="020B0604030504040204" pitchFamily="50" charset="-128"/>
              </a:rPr>
              <a:t>1</a:t>
            </a:r>
            <a:r>
              <a:rPr lang="ja-JP" altLang="en-US" sz="1200" dirty="0" smtClean="0">
                <a:solidFill>
                  <a:schemeClr val="tx1"/>
                </a:solidFill>
                <a:latin typeface="Meiryo UI" panose="020B0604030504040204" pitchFamily="50" charset="-128"/>
                <a:ea typeface="Meiryo UI" panose="020B0604030504040204" pitchFamily="50" charset="-128"/>
              </a:rPr>
              <a:t>日現在）</a:t>
            </a: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男女別に活動している（顧問がいる）場合には、２部活と</a:t>
            </a:r>
            <a:r>
              <a:rPr lang="ja-JP" altLang="en-US" sz="1200" dirty="0" smtClean="0">
                <a:solidFill>
                  <a:schemeClr val="tx1"/>
                </a:solidFill>
                <a:latin typeface="Meiryo UI" panose="020B0604030504040204" pitchFamily="50" charset="-128"/>
                <a:ea typeface="Meiryo UI" panose="020B0604030504040204" pitchFamily="50" charset="-128"/>
              </a:rPr>
              <a:t>カウントしてください。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B92F0F2D-0DEB-FD2C-6821-2C4FABF77011}"/>
              </a:ext>
            </a:extLst>
          </p:cNvPr>
          <p:cNvSpPr/>
          <p:nvPr/>
        </p:nvSpPr>
        <p:spPr>
          <a:xfrm>
            <a:off x="340814" y="1050689"/>
            <a:ext cx="6931476" cy="49750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事業計画書に記載すべき項目・内容が網羅されていれば、別様式での提出も可とします。</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１スライドで足りない場合には、スライドを複製してください。</a:t>
            </a:r>
            <a:endParaRPr kumimoji="1" lang="ja-JP" altLang="en-US" sz="1400" b="1" i="0" u="none" strike="noStrike" kern="1200" cap="none" spc="0" normalizeH="0" baseline="0" noProof="0" dirty="0">
              <a:ln>
                <a:noFill/>
              </a:ln>
              <a:solidFill>
                <a:prstClr val="white"/>
              </a:solidFill>
              <a:effectLst/>
              <a:uLnTx/>
              <a:uFillTx/>
              <a:latin typeface="Meiryo UI"/>
              <a:ea typeface="Meiryo UI"/>
              <a:cs typeface="+mn-cs"/>
            </a:endParaRPr>
          </a:p>
        </p:txBody>
      </p:sp>
    </p:spTree>
    <p:extLst>
      <p:ext uri="{BB962C8B-B14F-4D97-AF65-F5344CB8AC3E}">
        <p14:creationId xmlns:p14="http://schemas.microsoft.com/office/powerpoint/2010/main" val="12141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3144012-A91C-EE0B-E0E0-992CE95D9236}"/>
              </a:ext>
            </a:extLst>
          </p:cNvPr>
          <p:cNvSpPr>
            <a:spLocks noGrp="1"/>
          </p:cNvSpPr>
          <p:nvPr>
            <p:ph type="body" sz="quarter" idx="10"/>
          </p:nvPr>
        </p:nvSpPr>
        <p:spPr/>
        <p:txBody>
          <a:bodyPr/>
          <a:lstStyle/>
          <a:p>
            <a:r>
              <a:rPr lang="ja-JP" altLang="en-US" dirty="0"/>
              <a:t>２</a:t>
            </a:r>
            <a:r>
              <a:rPr lang="ja-JP" altLang="en-US" dirty="0" smtClean="0"/>
              <a:t>．</a:t>
            </a:r>
            <a:r>
              <a:rPr lang="ja-JP" altLang="en-US" dirty="0"/>
              <a:t>市町村</a:t>
            </a:r>
            <a:r>
              <a:rPr lang="ja-JP" altLang="en-US" dirty="0" smtClean="0"/>
              <a:t>に</a:t>
            </a:r>
            <a:r>
              <a:rPr lang="ja-JP" altLang="en-US" dirty="0"/>
              <a:t>よる直近の取組状況</a:t>
            </a:r>
            <a:endParaRPr lang="en-US" altLang="ja-JP" dirty="0"/>
          </a:p>
        </p:txBody>
      </p:sp>
      <p:sp>
        <p:nvSpPr>
          <p:cNvPr id="5" name="正方形/長方形 4">
            <a:extLst>
              <a:ext uri="{FF2B5EF4-FFF2-40B4-BE49-F238E27FC236}">
                <a16:creationId xmlns:a16="http://schemas.microsoft.com/office/drawing/2014/main" id="{052F07FB-1D66-1349-8BCF-B842AC5DB043}"/>
              </a:ext>
            </a:extLst>
          </p:cNvPr>
          <p:cNvSpPr/>
          <p:nvPr/>
        </p:nvSpPr>
        <p:spPr>
          <a:xfrm>
            <a:off x="377825" y="1742917"/>
            <a:ext cx="10010184" cy="4997248"/>
          </a:xfrm>
          <a:prstGeom prst="rect">
            <a:avLst/>
          </a:prstGeom>
          <a:solidFill>
            <a:srgbClr val="FFF6D6"/>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just" eaLnBrk="1" hangingPunct="1">
              <a:lnSpc>
                <a:spcPts val="1837"/>
              </a:lnSpc>
            </a:pPr>
            <a:r>
              <a:rPr lang="en-US" altLang="ja-JP" sz="1600" dirty="0" smtClean="0">
                <a:solidFill>
                  <a:schemeClr val="tx1"/>
                </a:solidFill>
                <a:latin typeface="Meiryo UI" panose="020B0604030504040204" pitchFamily="50" charset="-128"/>
                <a:ea typeface="Meiryo UI" panose="020B0604030504040204" pitchFamily="50" charset="-128"/>
              </a:rPr>
              <a:t>(1) </a:t>
            </a:r>
            <a:r>
              <a:rPr lang="ja-JP" altLang="en-US" sz="1600" dirty="0" smtClean="0">
                <a:solidFill>
                  <a:schemeClr val="tx1"/>
                </a:solidFill>
                <a:latin typeface="Meiryo UI" panose="020B0604030504040204" pitchFamily="50" charset="-128"/>
                <a:ea typeface="Meiryo UI" panose="020B0604030504040204" pitchFamily="50" charset="-128"/>
              </a:rPr>
              <a:t>以下の</a:t>
            </a:r>
            <a:r>
              <a:rPr lang="en-US" altLang="ja-JP" sz="1600" dirty="0" smtClean="0">
                <a:solidFill>
                  <a:schemeClr val="tx1"/>
                </a:solidFill>
                <a:latin typeface="Meiryo UI" panose="020B0604030504040204" pitchFamily="50" charset="-128"/>
                <a:ea typeface="Meiryo UI" panose="020B0604030504040204" pitchFamily="50" charset="-128"/>
              </a:rPr>
              <a:t>2</a:t>
            </a:r>
            <a:r>
              <a:rPr lang="ja-JP" altLang="en-US" sz="1600" dirty="0" smtClean="0">
                <a:solidFill>
                  <a:schemeClr val="tx1"/>
                </a:solidFill>
                <a:latin typeface="Meiryo UI" panose="020B0604030504040204" pitchFamily="50" charset="-128"/>
                <a:ea typeface="Meiryo UI" panose="020B0604030504040204" pitchFamily="50" charset="-128"/>
              </a:rPr>
              <a:t>点については、</a:t>
            </a:r>
            <a:r>
              <a:rPr lang="ja-JP" altLang="en-US" sz="1600" dirty="0" smtClean="0">
                <a:solidFill>
                  <a:schemeClr val="tx1"/>
                </a:solidFill>
                <a:latin typeface="Meiryo UI" panose="020B0604030504040204" pitchFamily="50" charset="-128"/>
                <a:ea typeface="Meiryo UI" panose="020B0604030504040204" pitchFamily="50" charset="-128"/>
              </a:rPr>
              <a:t>令和</a:t>
            </a:r>
            <a:r>
              <a:rPr lang="en-US" altLang="ja-JP" sz="1600" dirty="0" smtClean="0">
                <a:solidFill>
                  <a:schemeClr val="tx1"/>
                </a:solidFill>
                <a:latin typeface="Meiryo UI" panose="020B0604030504040204" pitchFamily="50" charset="-128"/>
                <a:ea typeface="Meiryo UI" panose="020B0604030504040204" pitchFamily="50" charset="-128"/>
              </a:rPr>
              <a:t>5</a:t>
            </a:r>
            <a:r>
              <a:rPr lang="ja-JP" altLang="en-US" sz="1600" dirty="0" smtClean="0">
                <a:solidFill>
                  <a:schemeClr val="tx1"/>
                </a:solidFill>
                <a:latin typeface="Meiryo UI" panose="020B0604030504040204" pitchFamily="50" charset="-128"/>
                <a:ea typeface="Meiryo UI" panose="020B0604030504040204" pitchFamily="50" charset="-128"/>
              </a:rPr>
              <a:t>年</a:t>
            </a:r>
            <a:r>
              <a:rPr lang="en-US" altLang="ja-JP" sz="1600" dirty="0" smtClean="0">
                <a:solidFill>
                  <a:schemeClr val="tx1"/>
                </a:solidFill>
                <a:latin typeface="Meiryo UI" panose="020B0604030504040204" pitchFamily="50" charset="-128"/>
                <a:ea typeface="Meiryo UI" panose="020B0604030504040204" pitchFamily="50" charset="-128"/>
              </a:rPr>
              <a:t>12</a:t>
            </a:r>
            <a:r>
              <a:rPr lang="ja-JP" altLang="en-US" sz="1600" dirty="0" smtClean="0">
                <a:solidFill>
                  <a:schemeClr val="tx1"/>
                </a:solidFill>
                <a:latin typeface="Meiryo UI" panose="020B0604030504040204" pitchFamily="50" charset="-128"/>
                <a:ea typeface="Meiryo UI" panose="020B0604030504040204" pitchFamily="50" charset="-128"/>
              </a:rPr>
              <a:t>月</a:t>
            </a:r>
            <a:r>
              <a:rPr lang="en-US" altLang="ja-JP" sz="1600" dirty="0" smtClean="0">
                <a:solidFill>
                  <a:schemeClr val="tx1"/>
                </a:solidFill>
                <a:latin typeface="Meiryo UI" panose="020B0604030504040204" pitchFamily="50" charset="-128"/>
                <a:ea typeface="Meiryo UI" panose="020B0604030504040204" pitchFamily="50" charset="-128"/>
              </a:rPr>
              <a:t>1</a:t>
            </a:r>
            <a:r>
              <a:rPr lang="ja-JP" altLang="en-US" sz="1600" dirty="0" smtClean="0">
                <a:solidFill>
                  <a:schemeClr val="tx1"/>
                </a:solidFill>
                <a:latin typeface="Meiryo UI" panose="020B0604030504040204" pitchFamily="50" charset="-128"/>
                <a:ea typeface="Meiryo UI" panose="020B0604030504040204" pitchFamily="50" charset="-128"/>
              </a:rPr>
              <a:t>日を基準日として実施した「部活動の地域移行に係る市町村の取り組み状況調査」の回答結果を、直近の取り組み状況と</a:t>
            </a:r>
            <a:r>
              <a:rPr lang="ja-JP" altLang="en-US" sz="1600" dirty="0">
                <a:solidFill>
                  <a:schemeClr val="tx1"/>
                </a:solidFill>
                <a:latin typeface="Meiryo UI" panose="020B0604030504040204" pitchFamily="50" charset="-128"/>
                <a:ea typeface="Meiryo UI" panose="020B0604030504040204" pitchFamily="50" charset="-128"/>
              </a:rPr>
              <a:t>しますが</a:t>
            </a:r>
            <a:r>
              <a:rPr lang="ja-JP" altLang="en-US" sz="1600" dirty="0" smtClean="0">
                <a:solidFill>
                  <a:schemeClr val="tx1"/>
                </a:solidFill>
                <a:latin typeface="Meiryo UI" panose="020B0604030504040204" pitchFamily="50" charset="-128"/>
                <a:ea typeface="Meiryo UI" panose="020B0604030504040204" pitchFamily="50" charset="-128"/>
              </a:rPr>
              <a:t>、補足や追加事項があれば自由に記載してください。</a:t>
            </a:r>
            <a:endParaRPr lang="en-US" altLang="ja-JP" sz="1600" dirty="0" smtClean="0">
              <a:solidFill>
                <a:schemeClr val="tx1"/>
              </a:solidFill>
              <a:latin typeface="Meiryo UI" panose="020B0604030504040204" pitchFamily="50" charset="-128"/>
              <a:ea typeface="Meiryo UI" panose="020B0604030504040204" pitchFamily="50" charset="-128"/>
            </a:endParaRPr>
          </a:p>
          <a:p>
            <a:pPr lvl="1" indent="0" algn="just" eaLnBrk="1" hangingPunct="1">
              <a:lnSpc>
                <a:spcPts val="1837"/>
              </a:lnSpc>
            </a:pPr>
            <a:endParaRPr lang="en-US" altLang="ja-JP" sz="1600" dirty="0" smtClean="0">
              <a:solidFill>
                <a:schemeClr val="tx1"/>
              </a:solidFill>
              <a:latin typeface="Meiryo UI" panose="020B0604030504040204" pitchFamily="50" charset="-128"/>
              <a:ea typeface="Meiryo UI" panose="020B0604030504040204" pitchFamily="50" charset="-128"/>
            </a:endParaRPr>
          </a:p>
          <a:p>
            <a:pPr lvl="1" indent="-233363" algn="just" eaLnBrk="1" hangingPunct="1">
              <a:lnSpc>
                <a:spcPts val="1837"/>
              </a:lnSpc>
            </a:pPr>
            <a:r>
              <a:rPr lang="ja-JP" altLang="en-US" sz="1600" dirty="0" smtClean="0">
                <a:solidFill>
                  <a:schemeClr val="tx1"/>
                </a:solidFill>
                <a:latin typeface="Meiryo UI" panose="020B0604030504040204" pitchFamily="50" charset="-128"/>
                <a:ea typeface="Meiryo UI" panose="020B0604030504040204" pitchFamily="50" charset="-128"/>
              </a:rPr>
              <a:t>①　推進</a:t>
            </a:r>
            <a:r>
              <a:rPr lang="ja-JP" altLang="en-US" sz="1600" dirty="0">
                <a:solidFill>
                  <a:schemeClr val="tx1"/>
                </a:solidFill>
                <a:latin typeface="Meiryo UI" panose="020B0604030504040204" pitchFamily="50" charset="-128"/>
                <a:ea typeface="Meiryo UI" panose="020B0604030504040204" pitchFamily="50" charset="-128"/>
              </a:rPr>
              <a:t>計画</a:t>
            </a:r>
            <a:r>
              <a:rPr lang="ja-JP" altLang="en-US" sz="1600" dirty="0" smtClean="0">
                <a:solidFill>
                  <a:schemeClr val="tx1"/>
                </a:solidFill>
                <a:latin typeface="Meiryo UI" panose="020B0604030504040204" pitchFamily="50" charset="-128"/>
                <a:ea typeface="Meiryo UI" panose="020B0604030504040204" pitchFamily="50" charset="-128"/>
              </a:rPr>
              <a:t>等策定状況</a:t>
            </a:r>
            <a:endParaRPr lang="en-US" altLang="ja-JP" sz="1600" dirty="0" smtClean="0">
              <a:solidFill>
                <a:schemeClr val="tx1"/>
              </a:solidFill>
              <a:latin typeface="Meiryo UI" panose="020B0604030504040204" pitchFamily="50" charset="-128"/>
              <a:ea typeface="Meiryo UI" panose="020B0604030504040204" pitchFamily="50" charset="-128"/>
            </a:endParaRPr>
          </a:p>
          <a:p>
            <a:pPr marL="342900" indent="-342900" algn="just" eaLnBrk="1" hangingPunct="1">
              <a:lnSpc>
                <a:spcPts val="1837"/>
              </a:lnSpc>
              <a:buAutoNum type="arabicParenBoth"/>
            </a:pPr>
            <a:endParaRPr lang="en-US" altLang="ja-JP" sz="1600" dirty="0">
              <a:solidFill>
                <a:schemeClr val="tx1"/>
              </a:solidFill>
              <a:latin typeface="Meiryo UI" panose="020B0604030504040204" pitchFamily="50" charset="-128"/>
              <a:ea typeface="Meiryo UI" panose="020B0604030504040204" pitchFamily="50" charset="-128"/>
            </a:endParaRPr>
          </a:p>
          <a:p>
            <a:pPr marL="342900" indent="-342900" algn="just" eaLnBrk="1" hangingPunct="1">
              <a:lnSpc>
                <a:spcPts val="1837"/>
              </a:lnSpc>
              <a:buAutoNum type="arabicParenBoth"/>
            </a:pPr>
            <a:endParaRPr lang="en-US" altLang="ja-JP" sz="1600" dirty="0" smtClean="0">
              <a:solidFill>
                <a:schemeClr val="tx1"/>
              </a:solidFill>
              <a:latin typeface="Meiryo UI" panose="020B0604030504040204" pitchFamily="50" charset="-128"/>
              <a:ea typeface="Meiryo UI" panose="020B0604030504040204" pitchFamily="50" charset="-128"/>
            </a:endParaRPr>
          </a:p>
          <a:p>
            <a:pPr marL="342900" indent="-342900" algn="just" eaLnBrk="1" hangingPunct="1">
              <a:lnSpc>
                <a:spcPts val="1837"/>
              </a:lnSpc>
              <a:buAutoNum type="arabicParenBoth"/>
            </a:pPr>
            <a:endParaRPr lang="en-US" altLang="ja-JP" sz="1600" dirty="0" smtClean="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600" dirty="0" smtClean="0">
                <a:solidFill>
                  <a:schemeClr val="tx1"/>
                </a:solidFill>
                <a:latin typeface="Meiryo UI" panose="020B0604030504040204" pitchFamily="50" charset="-128"/>
                <a:ea typeface="Meiryo UI" panose="020B0604030504040204" pitchFamily="50" charset="-128"/>
              </a:rPr>
              <a:t>　　②　協議会等設置状況</a:t>
            </a:r>
            <a:endParaRPr lang="en-US" altLang="ja-JP" sz="1600" dirty="0" smtClean="0">
              <a:solidFill>
                <a:schemeClr val="tx1"/>
              </a:solidFill>
              <a:latin typeface="Meiryo UI" panose="020B0604030504040204" pitchFamily="50" charset="-128"/>
              <a:ea typeface="Meiryo UI" panose="020B0604030504040204" pitchFamily="50" charset="-128"/>
            </a:endParaRPr>
          </a:p>
          <a:p>
            <a:pPr marL="342900" indent="-342900" algn="just" eaLnBrk="1" hangingPunct="1">
              <a:lnSpc>
                <a:spcPts val="1837"/>
              </a:lnSpc>
              <a:buAutoNum type="arabicParenBoth"/>
            </a:pPr>
            <a:endParaRPr lang="en-US" altLang="ja-JP" sz="1600" dirty="0" smtClean="0">
              <a:solidFill>
                <a:schemeClr val="tx1"/>
              </a:solidFill>
              <a:latin typeface="Meiryo UI" panose="020B0604030504040204" pitchFamily="50" charset="-128"/>
              <a:ea typeface="Meiryo UI" panose="020B0604030504040204" pitchFamily="50" charset="-128"/>
            </a:endParaRPr>
          </a:p>
          <a:p>
            <a:pPr marL="342900" indent="-342900" algn="just" eaLnBrk="1" hangingPunct="1">
              <a:lnSpc>
                <a:spcPts val="1837"/>
              </a:lnSpc>
              <a:buAutoNum type="arabicParenBoth"/>
            </a:pPr>
            <a:endParaRPr lang="en-US" altLang="ja-JP" sz="1600" dirty="0">
              <a:solidFill>
                <a:schemeClr val="tx1"/>
              </a:solidFill>
              <a:latin typeface="Meiryo UI" panose="020B0604030504040204" pitchFamily="50" charset="-128"/>
              <a:ea typeface="Meiryo UI" panose="020B0604030504040204" pitchFamily="50" charset="-128"/>
            </a:endParaRPr>
          </a:p>
          <a:p>
            <a:pPr eaLnBrk="1" hangingPunct="1">
              <a:lnSpc>
                <a:spcPts val="1837"/>
              </a:lnSpc>
            </a:pPr>
            <a:r>
              <a:rPr lang="en-US" altLang="ja-JP" sz="1600" dirty="0" smtClean="0">
                <a:solidFill>
                  <a:schemeClr val="tx1"/>
                </a:solidFill>
                <a:latin typeface="Meiryo UI" panose="020B0604030504040204" pitchFamily="50" charset="-128"/>
                <a:ea typeface="Meiryo UI" panose="020B0604030504040204" pitchFamily="50" charset="-128"/>
              </a:rPr>
              <a:t>(2) </a:t>
            </a:r>
            <a:r>
              <a:rPr lang="ja-JP" altLang="en-US" sz="1600" dirty="0" smtClean="0">
                <a:solidFill>
                  <a:schemeClr val="tx1"/>
                </a:solidFill>
                <a:latin typeface="Meiryo UI" panose="020B0604030504040204" pitchFamily="50" charset="-128"/>
                <a:ea typeface="Meiryo UI" panose="020B0604030504040204" pitchFamily="50" charset="-128"/>
              </a:rPr>
              <a:t>地域</a:t>
            </a:r>
            <a:r>
              <a:rPr lang="ja-JP" altLang="en-US" sz="1600" dirty="0">
                <a:solidFill>
                  <a:schemeClr val="tx1"/>
                </a:solidFill>
                <a:latin typeface="Meiryo UI" panose="020B0604030504040204" pitchFamily="50" charset="-128"/>
                <a:ea typeface="Meiryo UI" panose="020B0604030504040204" pitchFamily="50" charset="-128"/>
              </a:rPr>
              <a:t>クラブ活動への移行予定部活動数の割合</a:t>
            </a:r>
            <a:endParaRPr lang="en-US" altLang="ja-JP" sz="1600" dirty="0">
              <a:solidFill>
                <a:schemeClr val="tx1"/>
              </a:solidFill>
              <a:latin typeface="Meiryo UI" panose="020B0604030504040204" pitchFamily="50" charset="-128"/>
              <a:ea typeface="Meiryo UI" panose="020B0604030504040204" pitchFamily="50" charset="-128"/>
            </a:endParaRPr>
          </a:p>
          <a:p>
            <a:pPr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　・　令和</a:t>
            </a:r>
            <a:r>
              <a:rPr lang="en-US" altLang="ja-JP" sz="1600" dirty="0">
                <a:solidFill>
                  <a:schemeClr val="tx1"/>
                </a:solidFill>
                <a:latin typeface="Meiryo UI" panose="020B0604030504040204" pitchFamily="50" charset="-128"/>
                <a:ea typeface="Meiryo UI" panose="020B0604030504040204" pitchFamily="50" charset="-128"/>
              </a:rPr>
              <a:t>6</a:t>
            </a:r>
            <a:r>
              <a:rPr lang="ja-JP" altLang="en-US" sz="1600" dirty="0">
                <a:solidFill>
                  <a:schemeClr val="tx1"/>
                </a:solidFill>
                <a:latin typeface="Meiryo UI" panose="020B0604030504040204" pitchFamily="50" charset="-128"/>
                <a:ea typeface="Meiryo UI" panose="020B0604030504040204" pitchFamily="50" charset="-128"/>
              </a:rPr>
              <a:t>年度末までに地域クラブ活動への移行を予定している学校運動部活動数</a:t>
            </a: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１：</a:t>
            </a:r>
            <a:r>
              <a:rPr lang="ja-JP" altLang="en-US" sz="1600" dirty="0">
                <a:solidFill>
                  <a:srgbClr val="FF0000"/>
                </a:solidFill>
                <a:latin typeface="Meiryo UI" panose="020B0604030504040204" pitchFamily="50" charset="-128"/>
                <a:ea typeface="Meiryo UI" panose="020B0604030504040204" pitchFamily="50" charset="-128"/>
              </a:rPr>
              <a:t>〇〇〇部活動</a:t>
            </a:r>
            <a:r>
              <a:rPr lang="ja-JP" altLang="en-US" sz="1600" dirty="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e</a:t>
            </a:r>
          </a:p>
          <a:p>
            <a:pPr eaLnBrk="1" hangingPunct="1">
              <a:lnSpc>
                <a:spcPts val="1837"/>
              </a:lnSpc>
            </a:pPr>
            <a:r>
              <a:rPr lang="ja-JP" altLang="en-US" sz="1600" dirty="0">
                <a:solidFill>
                  <a:schemeClr val="tx1"/>
                </a:solidFill>
                <a:latin typeface="Meiryo UI" panose="020B0604030504040204" pitchFamily="50" charset="-128"/>
                <a:ea typeface="Meiryo UI" panose="020B0604030504040204" pitchFamily="50" charset="-128"/>
              </a:rPr>
              <a:t>    ・　域内の中学校運動部活動数</a:t>
            </a: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２：</a:t>
            </a:r>
            <a:r>
              <a:rPr lang="ja-JP" altLang="en-US" sz="1600" dirty="0">
                <a:solidFill>
                  <a:srgbClr val="FF0000"/>
                </a:solidFill>
                <a:latin typeface="Meiryo UI" panose="020B0604030504040204" pitchFamily="50" charset="-128"/>
                <a:ea typeface="Meiryo UI" panose="020B0604030504040204" pitchFamily="50" charset="-128"/>
              </a:rPr>
              <a:t>〇〇〇〇部活動</a:t>
            </a:r>
            <a:r>
              <a:rPr lang="ja-JP" altLang="en-US" sz="1600" dirty="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f</a:t>
            </a:r>
          </a:p>
          <a:p>
            <a:pPr eaLnBrk="1" hangingPunct="1">
              <a:lnSpc>
                <a:spcPts val="1837"/>
              </a:lnSpc>
            </a:pPr>
            <a:r>
              <a:rPr lang="en-US" altLang="ja-JP" sz="1600"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　割合：</a:t>
            </a:r>
            <a:r>
              <a:rPr lang="ja-JP" altLang="en-US" sz="1600" dirty="0">
                <a:solidFill>
                  <a:srgbClr val="FF0000"/>
                </a:solidFill>
                <a:latin typeface="Meiryo UI" panose="020B0604030504040204" pitchFamily="50" charset="-128"/>
                <a:ea typeface="Meiryo UI" panose="020B0604030504040204" pitchFamily="50" charset="-128"/>
              </a:rPr>
              <a:t>〇〇</a:t>
            </a:r>
            <a:r>
              <a:rPr lang="en-US" altLang="ja-JP" sz="1600" dirty="0">
                <a:solidFill>
                  <a:srgbClr val="FF0000"/>
                </a:solidFill>
                <a:latin typeface="Meiryo UI" panose="020B0604030504040204" pitchFamily="50" charset="-128"/>
                <a:ea typeface="Meiryo UI" panose="020B0604030504040204" pitchFamily="50" charset="-128"/>
              </a:rPr>
              <a:t>.</a:t>
            </a:r>
            <a:r>
              <a:rPr lang="ja-JP" altLang="en-US" sz="1600" dirty="0">
                <a:solidFill>
                  <a:srgbClr val="FF0000"/>
                </a:solidFill>
                <a:latin typeface="Meiryo UI" panose="020B0604030504040204" pitchFamily="50" charset="-128"/>
                <a:ea typeface="Meiryo UI" panose="020B0604030504040204" pitchFamily="50" charset="-128"/>
              </a:rPr>
              <a:t>〇</a:t>
            </a:r>
            <a:r>
              <a:rPr lang="en-US" altLang="ja-JP" sz="1600" dirty="0">
                <a:solidFill>
                  <a:srgbClr val="FF0000"/>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e/f×100</a:t>
            </a:r>
            <a:r>
              <a:rPr lang="ja-JP" altLang="en-US" sz="1600" dirty="0">
                <a:solidFill>
                  <a:schemeClr val="tx1"/>
                </a:solidFill>
                <a:latin typeface="Meiryo UI" panose="020B0604030504040204" pitchFamily="50" charset="-128"/>
                <a:ea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endParaRPr>
          </a:p>
          <a:p>
            <a:pPr eaLnBrk="1" hangingPunct="1">
              <a:lnSpc>
                <a:spcPts val="1837"/>
              </a:lnSpc>
            </a:pPr>
            <a:r>
              <a:rPr lang="ja-JP" altLang="en-US" sz="1600" dirty="0">
                <a:solidFill>
                  <a:schemeClr val="tx1"/>
                </a:solidFill>
                <a:latin typeface="Meiryo UI" panose="020B0604030504040204" pitchFamily="50" charset="-128"/>
                <a:ea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１　学校運動部活動数は、次のとおり、カウントしてください。</a:t>
            </a:r>
            <a:endParaRPr lang="en-US" altLang="ja-JP" sz="1600" dirty="0" smtClean="0">
              <a:solidFill>
                <a:schemeClr val="tx1"/>
              </a:solidFill>
              <a:latin typeface="Meiryo UI" panose="020B0604030504040204" pitchFamily="50" charset="-128"/>
              <a:ea typeface="Meiryo UI" panose="020B0604030504040204" pitchFamily="50" charset="-128"/>
            </a:endParaRPr>
          </a:p>
          <a:p>
            <a:pPr eaLnBrk="1" hangingPunct="1">
              <a:lnSpc>
                <a:spcPts val="1837"/>
              </a:lnSpc>
            </a:pPr>
            <a:r>
              <a:rPr lang="ja-JP" altLang="en-US" sz="1600" dirty="0" smtClean="0">
                <a:solidFill>
                  <a:schemeClr val="tx1"/>
                </a:solidFill>
                <a:latin typeface="Meiryo UI" panose="020B0604030504040204" pitchFamily="50" charset="-128"/>
                <a:ea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令和</a:t>
            </a:r>
            <a:r>
              <a:rPr lang="en-US" altLang="ja-JP" sz="1600" dirty="0" smtClean="0">
                <a:solidFill>
                  <a:schemeClr val="tx1"/>
                </a:solidFill>
                <a:latin typeface="Meiryo UI" panose="020B0604030504040204" pitchFamily="50" charset="-128"/>
                <a:ea typeface="Meiryo UI" panose="020B0604030504040204" pitchFamily="50" charset="-128"/>
              </a:rPr>
              <a:t>5</a:t>
            </a:r>
            <a:r>
              <a:rPr lang="ja-JP" altLang="en-US" sz="1600" dirty="0" smtClean="0">
                <a:solidFill>
                  <a:schemeClr val="tx1"/>
                </a:solidFill>
                <a:latin typeface="Meiryo UI" panose="020B0604030504040204" pitchFamily="50" charset="-128"/>
                <a:ea typeface="Meiryo UI" panose="020B0604030504040204" pitchFamily="50" charset="-128"/>
              </a:rPr>
              <a:t>年度までに地域クラブ活動への移行済みの部活動数も含めてカウントしてください。</a:t>
            </a:r>
            <a:endParaRPr lang="en-US" altLang="ja-JP" sz="1600" dirty="0" smtClean="0">
              <a:solidFill>
                <a:schemeClr val="tx1"/>
              </a:solidFill>
              <a:latin typeface="Meiryo UI" panose="020B0604030504040204" pitchFamily="50" charset="-128"/>
              <a:ea typeface="Meiryo UI" panose="020B0604030504040204" pitchFamily="50" charset="-128"/>
            </a:endParaRPr>
          </a:p>
          <a:p>
            <a:pPr eaLnBrk="1" hangingPunct="1">
              <a:lnSpc>
                <a:spcPts val="1837"/>
              </a:lnSpc>
            </a:pPr>
            <a:r>
              <a:rPr lang="en-US" altLang="ja-JP" sz="1600" dirty="0" smtClean="0">
                <a:solidFill>
                  <a:schemeClr val="tx1"/>
                </a:solidFill>
                <a:latin typeface="Meiryo UI" panose="020B0604030504040204" pitchFamily="50" charset="-128"/>
                <a:ea typeface="Meiryo UI" panose="020B0604030504040204" pitchFamily="50" charset="-128"/>
              </a:rPr>
              <a:t>        - </a:t>
            </a:r>
            <a:r>
              <a:rPr lang="ja-JP" altLang="en-US" sz="1600" dirty="0" smtClean="0">
                <a:solidFill>
                  <a:schemeClr val="tx1"/>
                </a:solidFill>
                <a:latin typeface="Meiryo UI" panose="020B0604030504040204" pitchFamily="50" charset="-128"/>
                <a:ea typeface="Meiryo UI" panose="020B0604030504040204" pitchFamily="50" charset="-128"/>
              </a:rPr>
              <a:t>男女別に実施している（男女それぞれに顧問がいる）活動は個別にカウントしてください。</a:t>
            </a:r>
          </a:p>
          <a:p>
            <a:pPr eaLnBrk="1" hangingPunct="1">
              <a:lnSpc>
                <a:spcPts val="1837"/>
              </a:lnSpc>
            </a:pPr>
            <a:r>
              <a:rPr lang="ja-JP" altLang="en-US" sz="1600" dirty="0" smtClean="0">
                <a:solidFill>
                  <a:schemeClr val="tx1"/>
                </a:solidFill>
                <a:latin typeface="Meiryo UI" panose="020B0604030504040204" pitchFamily="50" charset="-128"/>
                <a:ea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既に合同部活動として実施していた部活動を地域クラブ活動に移行する場合は１部活動としてカウントしてください。　　　</a:t>
            </a:r>
            <a:endParaRPr lang="en-US" altLang="ja-JP" sz="1600" dirty="0" smtClean="0">
              <a:solidFill>
                <a:schemeClr val="tx1"/>
              </a:solidFill>
              <a:latin typeface="Meiryo UI" panose="020B0604030504040204" pitchFamily="50" charset="-128"/>
              <a:ea typeface="Meiryo UI" panose="020B0604030504040204" pitchFamily="50" charset="-128"/>
            </a:endParaRPr>
          </a:p>
          <a:p>
            <a:pPr eaLnBrk="1" hangingPunct="1">
              <a:lnSpc>
                <a:spcPts val="1837"/>
              </a:lnSpc>
            </a:pP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（重複しないように）</a:t>
            </a:r>
          </a:p>
          <a:p>
            <a:pPr eaLnBrk="1" hangingPunct="1">
              <a:lnSpc>
                <a:spcPts val="1837"/>
              </a:lnSpc>
            </a:pPr>
            <a:r>
              <a:rPr lang="ja-JP" altLang="en-US" sz="1600" dirty="0" smtClean="0">
                <a:solidFill>
                  <a:schemeClr val="tx1"/>
                </a:solidFill>
                <a:latin typeface="Meiryo UI" panose="020B0604030504040204" pitchFamily="50" charset="-128"/>
                <a:ea typeface="Meiryo UI" panose="020B0604030504040204" pitchFamily="50" charset="-128"/>
              </a:rPr>
              <a:t>      </a:t>
            </a: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２　</a:t>
            </a:r>
            <a:r>
              <a:rPr lang="ja-JP" altLang="en-US" sz="1600" dirty="0" smtClean="0">
                <a:solidFill>
                  <a:schemeClr val="tx1"/>
                </a:solidFill>
                <a:latin typeface="Meiryo UI" panose="020B0604030504040204" pitchFamily="50" charset="-128"/>
                <a:ea typeface="Meiryo UI" panose="020B0604030504040204" pitchFamily="50" charset="-128"/>
              </a:rPr>
              <a:t>令和５年６月１日現在</a:t>
            </a:r>
            <a:endParaRPr lang="en-US" altLang="ja-JP" sz="1600" dirty="0" smtClean="0">
              <a:solidFill>
                <a:schemeClr val="tx1"/>
              </a:solidFill>
              <a:latin typeface="Meiryo UI" panose="020B0604030504040204" pitchFamily="50" charset="-128"/>
              <a:ea typeface="Meiryo UI" panose="020B0604030504040204" pitchFamily="50" charset="-128"/>
            </a:endParaRPr>
          </a:p>
          <a:p>
            <a:pPr eaLnBrk="1" hangingPunct="1">
              <a:lnSpc>
                <a:spcPts val="1837"/>
              </a:lnSpc>
            </a:pP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endParaRPr>
          </a:p>
          <a:p>
            <a:pPr marL="342900" indent="-342900" algn="just" eaLnBrk="1" hangingPunct="1">
              <a:lnSpc>
                <a:spcPts val="1837"/>
              </a:lnSpc>
              <a:buAutoNum type="arabicParenBoth"/>
            </a:pPr>
            <a:endParaRPr lang="en-US" altLang="ja-JP" sz="1600" dirty="0">
              <a:solidFill>
                <a:schemeClr val="tx1"/>
              </a:solidFill>
              <a:latin typeface="Meiryo UI" panose="020B0604030504040204" pitchFamily="50" charset="-128"/>
              <a:ea typeface="Meiryo UI" panose="020B0604030504040204" pitchFamily="50" charset="-128"/>
            </a:endParaRPr>
          </a:p>
          <a:p>
            <a:pPr marL="342900" indent="-342900" algn="just" eaLnBrk="1" hangingPunct="1">
              <a:lnSpc>
                <a:spcPts val="1837"/>
              </a:lnSpc>
              <a:buAutoNum type="arabicParenBoth"/>
            </a:pPr>
            <a:endParaRPr lang="en-US" altLang="ja-JP" sz="1600" dirty="0" smtClean="0">
              <a:solidFill>
                <a:schemeClr val="tx1"/>
              </a:solidFill>
              <a:latin typeface="Meiryo UI" panose="020B0604030504040204" pitchFamily="50" charset="-128"/>
              <a:ea typeface="Meiryo UI" panose="020B0604030504040204" pitchFamily="50" charset="-128"/>
            </a:endParaRPr>
          </a:p>
          <a:p>
            <a:pPr marL="342900" indent="-342900" algn="just" eaLnBrk="1" hangingPunct="1">
              <a:lnSpc>
                <a:spcPts val="1837"/>
              </a:lnSpc>
              <a:buAutoNum type="arabicParenBoth"/>
            </a:pPr>
            <a:endParaRPr lang="en-US" altLang="ja-JP" sz="16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DDE6F4FC-FA67-242A-A307-E1E1EBC384D5}"/>
              </a:ext>
            </a:extLst>
          </p:cNvPr>
          <p:cNvSpPr/>
          <p:nvPr/>
        </p:nvSpPr>
        <p:spPr>
          <a:xfrm>
            <a:off x="340814" y="1050689"/>
            <a:ext cx="6931476" cy="49750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事業計画書に記載すべき項目・内容が網羅されていれば、別様式での提出も可とします。</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１スライドで足りない場合には、スライドを複製してください。</a:t>
            </a:r>
            <a:endParaRPr kumimoji="1" lang="ja-JP" altLang="en-US" sz="1400" b="1" i="0" u="none" strike="noStrike" kern="1200" cap="none" spc="0" normalizeH="0" baseline="0" noProof="0" dirty="0">
              <a:ln>
                <a:noFill/>
              </a:ln>
              <a:solidFill>
                <a:prstClr val="white"/>
              </a:solidFill>
              <a:effectLst/>
              <a:uLnTx/>
              <a:uFillTx/>
              <a:latin typeface="Meiryo UI"/>
              <a:ea typeface="Meiryo UI"/>
              <a:cs typeface="+mn-cs"/>
            </a:endParaRPr>
          </a:p>
        </p:txBody>
      </p:sp>
    </p:spTree>
    <p:extLst>
      <p:ext uri="{BB962C8B-B14F-4D97-AF65-F5344CB8AC3E}">
        <p14:creationId xmlns:p14="http://schemas.microsoft.com/office/powerpoint/2010/main" val="2391742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3144012-A91C-EE0B-E0E0-992CE95D9236}"/>
              </a:ext>
            </a:extLst>
          </p:cNvPr>
          <p:cNvSpPr>
            <a:spLocks noGrp="1"/>
          </p:cNvSpPr>
          <p:nvPr>
            <p:ph type="body" sz="quarter" idx="10"/>
          </p:nvPr>
        </p:nvSpPr>
        <p:spPr>
          <a:xfrm>
            <a:off x="377825" y="234083"/>
            <a:ext cx="9431998" cy="504825"/>
          </a:xfrm>
        </p:spPr>
        <p:txBody>
          <a:bodyPr/>
          <a:lstStyle/>
          <a:p>
            <a:r>
              <a:rPr lang="ja-JP" altLang="en-US" dirty="0"/>
              <a:t>３</a:t>
            </a:r>
            <a:r>
              <a:rPr lang="ja-JP" altLang="en-US" dirty="0" smtClean="0"/>
              <a:t>．</a:t>
            </a:r>
            <a:r>
              <a:rPr lang="ja-JP" altLang="en-US" dirty="0"/>
              <a:t>取組内容</a:t>
            </a:r>
            <a:endParaRPr lang="en-US" altLang="ja-JP" dirty="0"/>
          </a:p>
          <a:p>
            <a:r>
              <a:rPr lang="en-US" altLang="ja-JP" sz="2000" dirty="0"/>
              <a:t>【</a:t>
            </a:r>
            <a:r>
              <a:rPr lang="ja-JP" altLang="en-US" sz="2000" dirty="0"/>
              <a:t>課題①：多様なスポ</a:t>
            </a:r>
            <a:r>
              <a:rPr lang="en-US" altLang="ja-JP" sz="2000" dirty="0"/>
              <a:t>―</a:t>
            </a:r>
            <a:r>
              <a:rPr lang="ja-JP" altLang="en-US" sz="2000" dirty="0"/>
              <a:t>ツ機会の提供</a:t>
            </a:r>
            <a:r>
              <a:rPr lang="en-US" altLang="ja-JP" sz="2000" dirty="0"/>
              <a:t>】</a:t>
            </a:r>
          </a:p>
        </p:txBody>
      </p:sp>
      <p:sp>
        <p:nvSpPr>
          <p:cNvPr id="4" name="正方形/長方形 3">
            <a:extLst>
              <a:ext uri="{FF2B5EF4-FFF2-40B4-BE49-F238E27FC236}">
                <a16:creationId xmlns:a16="http://schemas.microsoft.com/office/drawing/2014/main" id="{1AD554FD-F3F8-6AFC-1C84-28E34DA0FF8F}"/>
              </a:ext>
            </a:extLst>
          </p:cNvPr>
          <p:cNvSpPr/>
          <p:nvPr/>
        </p:nvSpPr>
        <p:spPr>
          <a:xfrm>
            <a:off x="377825" y="972226"/>
            <a:ext cx="6931476" cy="87917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事業計画書に記載すべき項目・内容が網羅されていれば、別様式での提出も可とします。</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１スライドで足りない場合には、スライドを複製してください。</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課題</a:t>
            </a:r>
            <a:r>
              <a:rPr kumimoji="1" lang="ja-JP" altLang="en-US" sz="1400" b="1" i="0" u="none" strike="noStrike" kern="1200" cap="none" spc="0" normalizeH="0" baseline="0" noProof="0" dirty="0">
                <a:ln>
                  <a:noFill/>
                </a:ln>
                <a:solidFill>
                  <a:prstClr val="white"/>
                </a:solidFill>
                <a:effectLst/>
                <a:uLnTx/>
                <a:uFillTx/>
                <a:latin typeface="+mn-ea"/>
              </a:rPr>
              <a:t>①～⑩</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から少なくとも</a:t>
            </a:r>
            <a:r>
              <a:rPr kumimoji="1" lang="en-US" altLang="ja-JP" sz="1400" b="1" i="0" u="none" strike="noStrike" kern="1200" cap="none" spc="0" normalizeH="0" baseline="0" noProof="0" dirty="0">
                <a:ln>
                  <a:noFill/>
                </a:ln>
                <a:solidFill>
                  <a:prstClr val="white"/>
                </a:solidFill>
                <a:effectLst/>
                <a:uLnTx/>
                <a:uFillTx/>
                <a:latin typeface="Meiryo UI"/>
                <a:ea typeface="Meiryo UI"/>
                <a:cs typeface="+mn-cs"/>
              </a:rPr>
              <a:t>3</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つを選択して実施する取組について記載してください。</a:t>
            </a:r>
            <a:endParaRPr kumimoji="1" lang="en-US" altLang="ja-JP" sz="1400" b="1" i="0" u="none" strike="noStrike" kern="1200" cap="none" spc="0" normalizeH="0" baseline="0" noProof="0" dirty="0">
              <a:ln>
                <a:noFill/>
              </a:ln>
              <a:solidFill>
                <a:prstClr val="white"/>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選択しない課題の</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スライドについては削除してください。</a:t>
            </a:r>
          </a:p>
        </p:txBody>
      </p:sp>
      <p:sp>
        <p:nvSpPr>
          <p:cNvPr id="3" name="正方形/長方形 2">
            <a:extLst>
              <a:ext uri="{FF2B5EF4-FFF2-40B4-BE49-F238E27FC236}">
                <a16:creationId xmlns:a16="http://schemas.microsoft.com/office/drawing/2014/main" id="{6CDCA9B5-81F2-1675-00CC-ED4BF1164334}"/>
              </a:ext>
            </a:extLst>
          </p:cNvPr>
          <p:cNvSpPr/>
          <p:nvPr/>
        </p:nvSpPr>
        <p:spPr>
          <a:xfrm>
            <a:off x="377825" y="1996879"/>
            <a:ext cx="10010184" cy="5328713"/>
          </a:xfrm>
          <a:prstGeom prst="rect">
            <a:avLst/>
          </a:prstGeom>
          <a:solidFill>
            <a:srgbClr val="FFF6D6"/>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●以下の項目について、記載してください。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（１）各課題（テーマ）における</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市町村</a:t>
            </a:r>
            <a:r>
              <a:rPr lang="ja-JP" altLang="en-US" sz="1200" dirty="0" smtClean="0">
                <a:solidFill>
                  <a:schemeClr val="tx1"/>
                </a:solidFill>
                <a:latin typeface="Meiryo UI" panose="020B0604030504040204" pitchFamily="50" charset="-128"/>
                <a:ea typeface="Meiryo UI" panose="020B0604030504040204" pitchFamily="50" charset="-128"/>
              </a:rPr>
              <a:t>に</a:t>
            </a:r>
            <a:r>
              <a:rPr lang="ja-JP" altLang="en-US" sz="1200" dirty="0">
                <a:solidFill>
                  <a:schemeClr val="tx1"/>
                </a:solidFill>
                <a:latin typeface="Meiryo UI" panose="020B0604030504040204" pitchFamily="50" charset="-128"/>
                <a:ea typeface="Meiryo UI" panose="020B0604030504040204" pitchFamily="50" charset="-128"/>
              </a:rPr>
              <a:t>おける現状・課題</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（２）当該課題の解決に向けて試行する取組の内容</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・取組の概要（誰が、何を、誰を対象に、どのような手法・手段で実施するか等）を記載してください。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・具体性</a:t>
            </a:r>
            <a:r>
              <a:rPr lang="ja-JP" altLang="en-US" sz="1200" dirty="0">
                <a:solidFill>
                  <a:schemeClr val="tx1"/>
                </a:solidFill>
                <a:latin typeface="Meiryo UI" panose="020B0604030504040204" pitchFamily="50" charset="-128"/>
                <a:ea typeface="Meiryo UI" panose="020B0604030504040204" pitchFamily="50" charset="-128"/>
              </a:rPr>
              <a:t>と持続性のある取組であることが分かるように記載してください</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（３）達成目標及び達成状況の検証方法</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・達成目標（取組の実施により実現しようとする状態（目標））と達成状況の検証方法を具体的かつ簡潔に記載してください。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・達成目標や検証方法については、可能な限り、エビデンス（定量データやアンケート、事例など）に基づいたものとなるようにしてください。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（４）実施体制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・課題の解決のために、当該取組を実施する行政の関係部署</a:t>
            </a:r>
            <a:r>
              <a:rPr lang="ja-JP" altLang="en-US" sz="1200" dirty="0" smtClean="0">
                <a:solidFill>
                  <a:schemeClr val="tx1"/>
                </a:solidFill>
                <a:latin typeface="Meiryo UI" panose="020B0604030504040204" pitchFamily="50" charset="-128"/>
                <a:ea typeface="Meiryo UI" panose="020B0604030504040204" pitchFamily="50" charset="-128"/>
              </a:rPr>
              <a:t>、スポーツ</a:t>
            </a:r>
            <a:r>
              <a:rPr lang="ja-JP" altLang="en-US" sz="1200" dirty="0">
                <a:solidFill>
                  <a:schemeClr val="tx1"/>
                </a:solidFill>
                <a:latin typeface="Meiryo UI" panose="020B0604030504040204" pitchFamily="50" charset="-128"/>
                <a:ea typeface="Meiryo UI" panose="020B0604030504040204" pitchFamily="50" charset="-128"/>
              </a:rPr>
              <a:t>団体、関係団体・機関等の名称、役割分担、連携体制等</a:t>
            </a:r>
            <a:r>
              <a:rPr lang="ja-JP" altLang="en-US" sz="1200" dirty="0" smtClean="0">
                <a:solidFill>
                  <a:schemeClr val="tx1"/>
                </a:solidFill>
                <a:latin typeface="Meiryo UI" panose="020B0604030504040204" pitchFamily="50" charset="-128"/>
                <a:ea typeface="Meiryo UI" panose="020B0604030504040204" pitchFamily="50" charset="-128"/>
              </a:rPr>
              <a:t>を具体的</a:t>
            </a:r>
            <a:r>
              <a:rPr lang="ja-JP" altLang="en-US" sz="1200" dirty="0">
                <a:solidFill>
                  <a:schemeClr val="tx1"/>
                </a:solidFill>
                <a:latin typeface="Meiryo UI" panose="020B0604030504040204" pitchFamily="50" charset="-128"/>
                <a:ea typeface="Meiryo UI" panose="020B0604030504040204" pitchFamily="50" charset="-128"/>
              </a:rPr>
              <a:t>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・それぞれの取組については、参画</a:t>
            </a:r>
            <a:r>
              <a:rPr lang="ja-JP" altLang="en-US" sz="1200" dirty="0" smtClean="0">
                <a:solidFill>
                  <a:schemeClr val="tx1"/>
                </a:solidFill>
                <a:latin typeface="Meiryo UI" panose="020B0604030504040204" pitchFamily="50" charset="-128"/>
                <a:ea typeface="Meiryo UI" panose="020B0604030504040204" pitchFamily="50" charset="-128"/>
              </a:rPr>
              <a:t>する団体</a:t>
            </a:r>
            <a:r>
              <a:rPr lang="ja-JP" altLang="en-US" sz="1200" dirty="0">
                <a:solidFill>
                  <a:schemeClr val="tx1"/>
                </a:solidFill>
                <a:latin typeface="Meiryo UI" panose="020B0604030504040204" pitchFamily="50" charset="-128"/>
                <a:ea typeface="Meiryo UI" panose="020B0604030504040204" pitchFamily="50" charset="-128"/>
              </a:rPr>
              <a:t>、地域クラブ活動の多様性が確保されたものとなるようにしてください。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（５）検証・調査、報告書の作成等に必要な専門家による協力体制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（６）成果の普及・啓発のための取組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（７）事業の効果を高めるための工夫</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53434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3144012-A91C-EE0B-E0E0-992CE95D9236}"/>
              </a:ext>
            </a:extLst>
          </p:cNvPr>
          <p:cNvSpPr>
            <a:spLocks noGrp="1"/>
          </p:cNvSpPr>
          <p:nvPr>
            <p:ph type="body" sz="quarter" idx="10"/>
          </p:nvPr>
        </p:nvSpPr>
        <p:spPr>
          <a:xfrm>
            <a:off x="377825" y="127801"/>
            <a:ext cx="9431998" cy="735799"/>
          </a:xfrm>
        </p:spPr>
        <p:txBody>
          <a:bodyPr/>
          <a:lstStyle/>
          <a:p>
            <a:r>
              <a:rPr lang="ja-JP" altLang="en-US" dirty="0"/>
              <a:t>３</a:t>
            </a:r>
            <a:r>
              <a:rPr lang="ja-JP" altLang="en-US" dirty="0" smtClean="0"/>
              <a:t>．</a:t>
            </a:r>
            <a:r>
              <a:rPr lang="ja-JP" altLang="en-US" dirty="0"/>
              <a:t>取組内容</a:t>
            </a:r>
            <a:endParaRPr lang="en-US" altLang="ja-JP" dirty="0"/>
          </a:p>
          <a:p>
            <a:r>
              <a:rPr lang="en-US" altLang="ja-JP" sz="2000" dirty="0"/>
              <a:t>【</a:t>
            </a:r>
            <a:r>
              <a:rPr lang="ja-JP" altLang="en-US" sz="2000" dirty="0"/>
              <a:t>課題②：高校との連携やジュニアからシニアまでの多世代での取組</a:t>
            </a:r>
            <a:r>
              <a:rPr lang="en-US" altLang="ja-JP" sz="2000" dirty="0"/>
              <a:t>】</a:t>
            </a:r>
            <a:endParaRPr lang="en-US" altLang="ja-JP" dirty="0"/>
          </a:p>
        </p:txBody>
      </p:sp>
      <p:sp>
        <p:nvSpPr>
          <p:cNvPr id="5" name="正方形/長方形 4">
            <a:extLst>
              <a:ext uri="{FF2B5EF4-FFF2-40B4-BE49-F238E27FC236}">
                <a16:creationId xmlns:a16="http://schemas.microsoft.com/office/drawing/2014/main" id="{134DF750-ABE7-307B-4178-E1434A75E573}"/>
              </a:ext>
            </a:extLst>
          </p:cNvPr>
          <p:cNvSpPr/>
          <p:nvPr/>
        </p:nvSpPr>
        <p:spPr>
          <a:xfrm>
            <a:off x="377825" y="972226"/>
            <a:ext cx="6931476" cy="87917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事業計画書に記載すべき項目・内容が網羅されていれば、別様式での提出も可とします。</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１スライドで足りない場合には、スライドを複製してください。</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課題</a:t>
            </a:r>
            <a:r>
              <a:rPr kumimoji="1" lang="ja-JP" altLang="en-US" sz="1400" b="1" i="0" u="none" strike="noStrike" kern="1200" cap="none" spc="0" normalizeH="0" baseline="0" noProof="0" dirty="0">
                <a:ln>
                  <a:noFill/>
                </a:ln>
                <a:solidFill>
                  <a:prstClr val="white"/>
                </a:solidFill>
                <a:effectLst/>
                <a:uLnTx/>
                <a:uFillTx/>
                <a:latin typeface="+mn-ea"/>
              </a:rPr>
              <a:t>①～⑩</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から少なくとも</a:t>
            </a:r>
            <a:r>
              <a:rPr kumimoji="1" lang="en-US" altLang="ja-JP" sz="1400" b="1" i="0" u="none" strike="noStrike" kern="1200" cap="none" spc="0" normalizeH="0" baseline="0" noProof="0" dirty="0">
                <a:ln>
                  <a:noFill/>
                </a:ln>
                <a:solidFill>
                  <a:prstClr val="white"/>
                </a:solidFill>
                <a:effectLst/>
                <a:uLnTx/>
                <a:uFillTx/>
                <a:latin typeface="Meiryo UI"/>
                <a:ea typeface="Meiryo UI"/>
                <a:cs typeface="+mn-cs"/>
              </a:rPr>
              <a:t>3</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つを選択して実施する取組について記載してください。</a:t>
            </a:r>
            <a:endParaRPr kumimoji="1" lang="en-US" altLang="ja-JP" sz="1400" b="1" i="0" u="none" strike="noStrike" kern="1200" cap="none" spc="0" normalizeH="0" baseline="0" noProof="0" dirty="0">
              <a:ln>
                <a:noFill/>
              </a:ln>
              <a:solidFill>
                <a:prstClr val="white"/>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選択しない課題の</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スライドについては削除してください。</a:t>
            </a:r>
          </a:p>
        </p:txBody>
      </p:sp>
      <p:sp>
        <p:nvSpPr>
          <p:cNvPr id="7" name="正方形/長方形 6">
            <a:extLst>
              <a:ext uri="{FF2B5EF4-FFF2-40B4-BE49-F238E27FC236}">
                <a16:creationId xmlns:a16="http://schemas.microsoft.com/office/drawing/2014/main" id="{6CDCA9B5-81F2-1675-00CC-ED4BF1164334}"/>
              </a:ext>
            </a:extLst>
          </p:cNvPr>
          <p:cNvSpPr/>
          <p:nvPr/>
        </p:nvSpPr>
        <p:spPr>
          <a:xfrm>
            <a:off x="377825" y="1996879"/>
            <a:ext cx="10010184" cy="5328713"/>
          </a:xfrm>
          <a:prstGeom prst="rect">
            <a:avLst/>
          </a:prstGeom>
          <a:solidFill>
            <a:srgbClr val="FFF6D6"/>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●以下の項目について、記載してください。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（１）各課題（テーマ）における</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市町村</a:t>
            </a:r>
            <a:r>
              <a:rPr lang="ja-JP" altLang="en-US" sz="1200" dirty="0" smtClean="0">
                <a:solidFill>
                  <a:schemeClr val="tx1"/>
                </a:solidFill>
                <a:latin typeface="Meiryo UI" panose="020B0604030504040204" pitchFamily="50" charset="-128"/>
                <a:ea typeface="Meiryo UI" panose="020B0604030504040204" pitchFamily="50" charset="-128"/>
              </a:rPr>
              <a:t>に</a:t>
            </a:r>
            <a:r>
              <a:rPr lang="ja-JP" altLang="en-US" sz="1200" dirty="0">
                <a:solidFill>
                  <a:schemeClr val="tx1"/>
                </a:solidFill>
                <a:latin typeface="Meiryo UI" panose="020B0604030504040204" pitchFamily="50" charset="-128"/>
                <a:ea typeface="Meiryo UI" panose="020B0604030504040204" pitchFamily="50" charset="-128"/>
              </a:rPr>
              <a:t>おける現状・課題</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（２）当該課題の解決に向けて試行する取組の内容</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・取組の概要（誰が、何を、誰を対象に、どのような手法・手段で実施するか等）を記載してください。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・具体性</a:t>
            </a:r>
            <a:r>
              <a:rPr lang="ja-JP" altLang="en-US" sz="1200" dirty="0">
                <a:solidFill>
                  <a:schemeClr val="tx1"/>
                </a:solidFill>
                <a:latin typeface="Meiryo UI" panose="020B0604030504040204" pitchFamily="50" charset="-128"/>
                <a:ea typeface="Meiryo UI" panose="020B0604030504040204" pitchFamily="50" charset="-128"/>
              </a:rPr>
              <a:t>と持続性のある取組であることが分かるように記載してください</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（３）達成目標及び達成状況の検証方法</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・達成目標（取組の実施により実現しようとする状態（目標））と達成状況の検証方法を具体的かつ簡潔に記載してください。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・達成目標や検証方法については、可能な限り、エビデンス（定量データやアンケート、事例など）に基づいたものとなるようにしてください。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（４）実施体制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・課題の解決のために、当該取組を実施する行政の関係部署</a:t>
            </a:r>
            <a:r>
              <a:rPr lang="ja-JP" altLang="en-US" sz="1200" dirty="0" smtClean="0">
                <a:solidFill>
                  <a:schemeClr val="tx1"/>
                </a:solidFill>
                <a:latin typeface="Meiryo UI" panose="020B0604030504040204" pitchFamily="50" charset="-128"/>
                <a:ea typeface="Meiryo UI" panose="020B0604030504040204" pitchFamily="50" charset="-128"/>
              </a:rPr>
              <a:t>、スポーツ</a:t>
            </a:r>
            <a:r>
              <a:rPr lang="ja-JP" altLang="en-US" sz="1200" dirty="0">
                <a:solidFill>
                  <a:schemeClr val="tx1"/>
                </a:solidFill>
                <a:latin typeface="Meiryo UI" panose="020B0604030504040204" pitchFamily="50" charset="-128"/>
                <a:ea typeface="Meiryo UI" panose="020B0604030504040204" pitchFamily="50" charset="-128"/>
              </a:rPr>
              <a:t>団体、関係団体・機関等の名称、役割分担、連携体制等</a:t>
            </a:r>
            <a:r>
              <a:rPr lang="ja-JP" altLang="en-US" sz="1200" dirty="0" smtClean="0">
                <a:solidFill>
                  <a:schemeClr val="tx1"/>
                </a:solidFill>
                <a:latin typeface="Meiryo UI" panose="020B0604030504040204" pitchFamily="50" charset="-128"/>
                <a:ea typeface="Meiryo UI" panose="020B0604030504040204" pitchFamily="50" charset="-128"/>
              </a:rPr>
              <a:t>を具体的</a:t>
            </a:r>
            <a:r>
              <a:rPr lang="ja-JP" altLang="en-US" sz="1200" dirty="0">
                <a:solidFill>
                  <a:schemeClr val="tx1"/>
                </a:solidFill>
                <a:latin typeface="Meiryo UI" panose="020B0604030504040204" pitchFamily="50" charset="-128"/>
                <a:ea typeface="Meiryo UI" panose="020B0604030504040204" pitchFamily="50" charset="-128"/>
              </a:rPr>
              <a:t>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・それぞれの取組については、参画</a:t>
            </a:r>
            <a:r>
              <a:rPr lang="ja-JP" altLang="en-US" sz="1200" dirty="0" smtClean="0">
                <a:solidFill>
                  <a:schemeClr val="tx1"/>
                </a:solidFill>
                <a:latin typeface="Meiryo UI" panose="020B0604030504040204" pitchFamily="50" charset="-128"/>
                <a:ea typeface="Meiryo UI" panose="020B0604030504040204" pitchFamily="50" charset="-128"/>
              </a:rPr>
              <a:t>する団体</a:t>
            </a:r>
            <a:r>
              <a:rPr lang="ja-JP" altLang="en-US" sz="1200" dirty="0">
                <a:solidFill>
                  <a:schemeClr val="tx1"/>
                </a:solidFill>
                <a:latin typeface="Meiryo UI" panose="020B0604030504040204" pitchFamily="50" charset="-128"/>
                <a:ea typeface="Meiryo UI" panose="020B0604030504040204" pitchFamily="50" charset="-128"/>
              </a:rPr>
              <a:t>、地域クラブ活動の多様性が確保されたものとなるようにしてください。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（５）検証・調査、報告書の作成等に必要な専門家による協力体制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（６）成果の普及・啓発のための取組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（７）事業の効果を高めるための工夫</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93978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3144012-A91C-EE0B-E0E0-992CE95D9236}"/>
              </a:ext>
            </a:extLst>
          </p:cNvPr>
          <p:cNvSpPr>
            <a:spLocks noGrp="1"/>
          </p:cNvSpPr>
          <p:nvPr>
            <p:ph type="body" sz="quarter" idx="10"/>
          </p:nvPr>
        </p:nvSpPr>
        <p:spPr>
          <a:xfrm>
            <a:off x="377825" y="127801"/>
            <a:ext cx="9431998" cy="735799"/>
          </a:xfrm>
        </p:spPr>
        <p:txBody>
          <a:bodyPr/>
          <a:lstStyle/>
          <a:p>
            <a:r>
              <a:rPr lang="ja-JP" altLang="en-US" dirty="0"/>
              <a:t>３</a:t>
            </a:r>
            <a:r>
              <a:rPr lang="ja-JP" altLang="en-US" dirty="0" smtClean="0"/>
              <a:t>．</a:t>
            </a:r>
            <a:r>
              <a:rPr lang="ja-JP" altLang="en-US" dirty="0"/>
              <a:t>取組内容</a:t>
            </a:r>
            <a:endParaRPr lang="en-US" altLang="ja-JP" dirty="0"/>
          </a:p>
          <a:p>
            <a:r>
              <a:rPr lang="en-US" altLang="ja-JP" sz="2000" dirty="0"/>
              <a:t>【</a:t>
            </a:r>
            <a:r>
              <a:rPr lang="ja-JP" altLang="en-US" sz="2000" dirty="0"/>
              <a:t>課題③：スクールバスの活用や地域公共交通との連携</a:t>
            </a:r>
            <a:r>
              <a:rPr lang="en-US" altLang="ja-JP" sz="2000" dirty="0"/>
              <a:t>】</a:t>
            </a:r>
          </a:p>
        </p:txBody>
      </p:sp>
      <p:sp>
        <p:nvSpPr>
          <p:cNvPr id="5" name="正方形/長方形 4">
            <a:extLst>
              <a:ext uri="{FF2B5EF4-FFF2-40B4-BE49-F238E27FC236}">
                <a16:creationId xmlns:a16="http://schemas.microsoft.com/office/drawing/2014/main" id="{85090CD3-8414-5158-5790-9072EA80ED86}"/>
              </a:ext>
            </a:extLst>
          </p:cNvPr>
          <p:cNvSpPr/>
          <p:nvPr/>
        </p:nvSpPr>
        <p:spPr>
          <a:xfrm>
            <a:off x="377825" y="972226"/>
            <a:ext cx="6931476" cy="87917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事業計画書に記載すべき項目・内容が網羅されていれば、別様式での提出も可とします。</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１スライドで足りない場合には、スライドを複製してください。</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課題</a:t>
            </a:r>
            <a:r>
              <a:rPr kumimoji="1" lang="ja-JP" altLang="en-US" sz="1400" b="1" i="0" u="none" strike="noStrike" kern="1200" cap="none" spc="0" normalizeH="0" baseline="0" noProof="0" dirty="0">
                <a:ln>
                  <a:noFill/>
                </a:ln>
                <a:solidFill>
                  <a:prstClr val="white"/>
                </a:solidFill>
                <a:effectLst/>
                <a:uLnTx/>
                <a:uFillTx/>
                <a:latin typeface="+mn-ea"/>
              </a:rPr>
              <a:t>①～⑩</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から少なくとも</a:t>
            </a:r>
            <a:r>
              <a:rPr kumimoji="1" lang="en-US" altLang="ja-JP" sz="1400" b="1" i="0" u="none" strike="noStrike" kern="1200" cap="none" spc="0" normalizeH="0" baseline="0" noProof="0" dirty="0">
                <a:ln>
                  <a:noFill/>
                </a:ln>
                <a:solidFill>
                  <a:prstClr val="white"/>
                </a:solidFill>
                <a:effectLst/>
                <a:uLnTx/>
                <a:uFillTx/>
                <a:latin typeface="Meiryo UI"/>
                <a:ea typeface="Meiryo UI"/>
                <a:cs typeface="+mn-cs"/>
              </a:rPr>
              <a:t>3</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つを選択して実施する取組について記載してください。</a:t>
            </a:r>
            <a:endParaRPr kumimoji="1" lang="en-US" altLang="ja-JP" sz="1400" b="1" i="0" u="none" strike="noStrike" kern="1200" cap="none" spc="0" normalizeH="0" baseline="0" noProof="0" dirty="0">
              <a:ln>
                <a:noFill/>
              </a:ln>
              <a:solidFill>
                <a:prstClr val="white"/>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選択しない課題の</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スライドについては削除してください。</a:t>
            </a:r>
          </a:p>
        </p:txBody>
      </p:sp>
      <p:sp>
        <p:nvSpPr>
          <p:cNvPr id="7" name="正方形/長方形 6">
            <a:extLst>
              <a:ext uri="{FF2B5EF4-FFF2-40B4-BE49-F238E27FC236}">
                <a16:creationId xmlns:a16="http://schemas.microsoft.com/office/drawing/2014/main" id="{6CDCA9B5-81F2-1675-00CC-ED4BF1164334}"/>
              </a:ext>
            </a:extLst>
          </p:cNvPr>
          <p:cNvSpPr/>
          <p:nvPr/>
        </p:nvSpPr>
        <p:spPr>
          <a:xfrm>
            <a:off x="377825" y="1996879"/>
            <a:ext cx="10010184" cy="5328713"/>
          </a:xfrm>
          <a:prstGeom prst="rect">
            <a:avLst/>
          </a:prstGeom>
          <a:solidFill>
            <a:srgbClr val="FFF6D6"/>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●以下の項目について、記載してください。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（１）各課題（テーマ）における</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市町村</a:t>
            </a:r>
            <a:r>
              <a:rPr lang="ja-JP" altLang="en-US" sz="1200" dirty="0" smtClean="0">
                <a:solidFill>
                  <a:schemeClr val="tx1"/>
                </a:solidFill>
                <a:latin typeface="Meiryo UI" panose="020B0604030504040204" pitchFamily="50" charset="-128"/>
                <a:ea typeface="Meiryo UI" panose="020B0604030504040204" pitchFamily="50" charset="-128"/>
              </a:rPr>
              <a:t>に</a:t>
            </a:r>
            <a:r>
              <a:rPr lang="ja-JP" altLang="en-US" sz="1200" dirty="0">
                <a:solidFill>
                  <a:schemeClr val="tx1"/>
                </a:solidFill>
                <a:latin typeface="Meiryo UI" panose="020B0604030504040204" pitchFamily="50" charset="-128"/>
                <a:ea typeface="Meiryo UI" panose="020B0604030504040204" pitchFamily="50" charset="-128"/>
              </a:rPr>
              <a:t>おける現状・課題</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（２）当該課題の解決に向けて試行する取組の内容</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・取組の概要（誰が、何を、誰を対象に、どのような手法・手段で実施するか等）を記載してください。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・具体性</a:t>
            </a:r>
            <a:r>
              <a:rPr lang="ja-JP" altLang="en-US" sz="1200" dirty="0">
                <a:solidFill>
                  <a:schemeClr val="tx1"/>
                </a:solidFill>
                <a:latin typeface="Meiryo UI" panose="020B0604030504040204" pitchFamily="50" charset="-128"/>
                <a:ea typeface="Meiryo UI" panose="020B0604030504040204" pitchFamily="50" charset="-128"/>
              </a:rPr>
              <a:t>と持続性のある取組であることが分かるように記載してください</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（３）達成目標及び達成状況の検証方法</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・達成目標（取組の実施により実現しようとする状態（目標））と達成状況の検証方法を具体的かつ簡潔に記載してください。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・達成目標や検証方法については、可能な限り、エビデンス（定量データやアンケート、事例など）に基づいたものとなるようにしてください。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（４）実施体制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・課題の解決のために、当該取組を実施する行政の関係部署</a:t>
            </a:r>
            <a:r>
              <a:rPr lang="ja-JP" altLang="en-US" sz="1200" dirty="0" smtClean="0">
                <a:solidFill>
                  <a:schemeClr val="tx1"/>
                </a:solidFill>
                <a:latin typeface="Meiryo UI" panose="020B0604030504040204" pitchFamily="50" charset="-128"/>
                <a:ea typeface="Meiryo UI" panose="020B0604030504040204" pitchFamily="50" charset="-128"/>
              </a:rPr>
              <a:t>、スポーツ</a:t>
            </a:r>
            <a:r>
              <a:rPr lang="ja-JP" altLang="en-US" sz="1200" dirty="0">
                <a:solidFill>
                  <a:schemeClr val="tx1"/>
                </a:solidFill>
                <a:latin typeface="Meiryo UI" panose="020B0604030504040204" pitchFamily="50" charset="-128"/>
                <a:ea typeface="Meiryo UI" panose="020B0604030504040204" pitchFamily="50" charset="-128"/>
              </a:rPr>
              <a:t>団体、関係団体・機関等の名称、役割分担、連携体制等</a:t>
            </a:r>
            <a:r>
              <a:rPr lang="ja-JP" altLang="en-US" sz="1200" dirty="0" smtClean="0">
                <a:solidFill>
                  <a:schemeClr val="tx1"/>
                </a:solidFill>
                <a:latin typeface="Meiryo UI" panose="020B0604030504040204" pitchFamily="50" charset="-128"/>
                <a:ea typeface="Meiryo UI" panose="020B0604030504040204" pitchFamily="50" charset="-128"/>
              </a:rPr>
              <a:t>を具体的</a:t>
            </a:r>
            <a:r>
              <a:rPr lang="ja-JP" altLang="en-US" sz="1200" dirty="0">
                <a:solidFill>
                  <a:schemeClr val="tx1"/>
                </a:solidFill>
                <a:latin typeface="Meiryo UI" panose="020B0604030504040204" pitchFamily="50" charset="-128"/>
                <a:ea typeface="Meiryo UI" panose="020B0604030504040204" pitchFamily="50" charset="-128"/>
              </a:rPr>
              <a:t>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・それぞれの取組については、参画</a:t>
            </a:r>
            <a:r>
              <a:rPr lang="ja-JP" altLang="en-US" sz="1200" dirty="0" smtClean="0">
                <a:solidFill>
                  <a:schemeClr val="tx1"/>
                </a:solidFill>
                <a:latin typeface="Meiryo UI" panose="020B0604030504040204" pitchFamily="50" charset="-128"/>
                <a:ea typeface="Meiryo UI" panose="020B0604030504040204" pitchFamily="50" charset="-128"/>
              </a:rPr>
              <a:t>する団体</a:t>
            </a:r>
            <a:r>
              <a:rPr lang="ja-JP" altLang="en-US" sz="1200" dirty="0">
                <a:solidFill>
                  <a:schemeClr val="tx1"/>
                </a:solidFill>
                <a:latin typeface="Meiryo UI" panose="020B0604030504040204" pitchFamily="50" charset="-128"/>
                <a:ea typeface="Meiryo UI" panose="020B0604030504040204" pitchFamily="50" charset="-128"/>
              </a:rPr>
              <a:t>、地域クラブ活動の多様性が確保されたものとなるようにしてください。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（５）検証・調査、報告書の作成等に必要な専門家による協力体制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（６）成果の普及・啓発のための取組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（７）事業の効果を高めるための工夫</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66394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3144012-A91C-EE0B-E0E0-992CE95D9236}"/>
              </a:ext>
            </a:extLst>
          </p:cNvPr>
          <p:cNvSpPr>
            <a:spLocks noGrp="1"/>
          </p:cNvSpPr>
          <p:nvPr>
            <p:ph type="body" sz="quarter" idx="10"/>
          </p:nvPr>
        </p:nvSpPr>
        <p:spPr>
          <a:xfrm>
            <a:off x="377825" y="127801"/>
            <a:ext cx="9431998" cy="735799"/>
          </a:xfrm>
        </p:spPr>
        <p:txBody>
          <a:bodyPr/>
          <a:lstStyle/>
          <a:p>
            <a:r>
              <a:rPr lang="ja-JP" altLang="en-US" dirty="0"/>
              <a:t>３</a:t>
            </a:r>
            <a:r>
              <a:rPr lang="ja-JP" altLang="en-US" dirty="0" smtClean="0"/>
              <a:t>．</a:t>
            </a:r>
            <a:r>
              <a:rPr lang="ja-JP" altLang="en-US" dirty="0"/>
              <a:t>取組内容</a:t>
            </a:r>
            <a:endParaRPr lang="en-US" altLang="ja-JP" dirty="0"/>
          </a:p>
          <a:p>
            <a:r>
              <a:rPr lang="en-US" altLang="ja-JP" sz="2000" dirty="0"/>
              <a:t>【</a:t>
            </a:r>
            <a:r>
              <a:rPr lang="ja-JP" altLang="en-US" sz="2000" dirty="0"/>
              <a:t>課題④：不登校や障害のある子供たちの地域の学び場としての役割</a:t>
            </a:r>
            <a:r>
              <a:rPr lang="en-US" altLang="ja-JP" sz="2000" dirty="0"/>
              <a:t>】</a:t>
            </a:r>
          </a:p>
        </p:txBody>
      </p:sp>
      <p:sp>
        <p:nvSpPr>
          <p:cNvPr id="5" name="正方形/長方形 4">
            <a:extLst>
              <a:ext uri="{FF2B5EF4-FFF2-40B4-BE49-F238E27FC236}">
                <a16:creationId xmlns:a16="http://schemas.microsoft.com/office/drawing/2014/main" id="{D24C8E33-0293-42EF-B919-2EC897CE390D}"/>
              </a:ext>
            </a:extLst>
          </p:cNvPr>
          <p:cNvSpPr/>
          <p:nvPr/>
        </p:nvSpPr>
        <p:spPr>
          <a:xfrm>
            <a:off x="377825" y="972226"/>
            <a:ext cx="6931476" cy="87917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事業計画書に記載すべき項目・内容が網羅されていれば、別様式での提出も可とします。</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１スライドで足りない場合には、スライドを複製してください。</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課題</a:t>
            </a:r>
            <a:r>
              <a:rPr kumimoji="1" lang="ja-JP" altLang="en-US" sz="1400" b="1" i="0" u="none" strike="noStrike" kern="1200" cap="none" spc="0" normalizeH="0" baseline="0" noProof="0" dirty="0">
                <a:ln>
                  <a:noFill/>
                </a:ln>
                <a:solidFill>
                  <a:prstClr val="white"/>
                </a:solidFill>
                <a:effectLst/>
                <a:uLnTx/>
                <a:uFillTx/>
                <a:latin typeface="+mn-ea"/>
              </a:rPr>
              <a:t>①～⑩</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から少なくとも</a:t>
            </a:r>
            <a:r>
              <a:rPr kumimoji="1" lang="en-US" altLang="ja-JP" sz="1400" b="1" i="0" u="none" strike="noStrike" kern="1200" cap="none" spc="0" normalizeH="0" baseline="0" noProof="0" dirty="0">
                <a:ln>
                  <a:noFill/>
                </a:ln>
                <a:solidFill>
                  <a:prstClr val="white"/>
                </a:solidFill>
                <a:effectLst/>
                <a:uLnTx/>
                <a:uFillTx/>
                <a:latin typeface="Meiryo UI"/>
                <a:ea typeface="Meiryo UI"/>
                <a:cs typeface="+mn-cs"/>
              </a:rPr>
              <a:t>3</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つを選択して実施する取組について記載してください。</a:t>
            </a:r>
            <a:endParaRPr kumimoji="1" lang="en-US" altLang="ja-JP" sz="1400" b="1" i="0" u="none" strike="noStrike" kern="1200" cap="none" spc="0" normalizeH="0" baseline="0" noProof="0" dirty="0">
              <a:ln>
                <a:noFill/>
              </a:ln>
              <a:solidFill>
                <a:prstClr val="white"/>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選択しない課題の</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スライドについては削除してください。</a:t>
            </a:r>
          </a:p>
        </p:txBody>
      </p:sp>
      <p:sp>
        <p:nvSpPr>
          <p:cNvPr id="7" name="正方形/長方形 6">
            <a:extLst>
              <a:ext uri="{FF2B5EF4-FFF2-40B4-BE49-F238E27FC236}">
                <a16:creationId xmlns:a16="http://schemas.microsoft.com/office/drawing/2014/main" id="{6CDCA9B5-81F2-1675-00CC-ED4BF1164334}"/>
              </a:ext>
            </a:extLst>
          </p:cNvPr>
          <p:cNvSpPr/>
          <p:nvPr/>
        </p:nvSpPr>
        <p:spPr>
          <a:xfrm>
            <a:off x="377825" y="1996879"/>
            <a:ext cx="10010184" cy="5328713"/>
          </a:xfrm>
          <a:prstGeom prst="rect">
            <a:avLst/>
          </a:prstGeom>
          <a:solidFill>
            <a:srgbClr val="FFF6D6"/>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●以下の項目について、記載してください。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（１）各課題（テーマ）における</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市町村</a:t>
            </a:r>
            <a:r>
              <a:rPr lang="ja-JP" altLang="en-US" sz="1200" dirty="0" smtClean="0">
                <a:solidFill>
                  <a:schemeClr val="tx1"/>
                </a:solidFill>
                <a:latin typeface="Meiryo UI" panose="020B0604030504040204" pitchFamily="50" charset="-128"/>
                <a:ea typeface="Meiryo UI" panose="020B0604030504040204" pitchFamily="50" charset="-128"/>
              </a:rPr>
              <a:t>に</a:t>
            </a:r>
            <a:r>
              <a:rPr lang="ja-JP" altLang="en-US" sz="1200" dirty="0">
                <a:solidFill>
                  <a:schemeClr val="tx1"/>
                </a:solidFill>
                <a:latin typeface="Meiryo UI" panose="020B0604030504040204" pitchFamily="50" charset="-128"/>
                <a:ea typeface="Meiryo UI" panose="020B0604030504040204" pitchFamily="50" charset="-128"/>
              </a:rPr>
              <a:t>おける現状・課題</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（２）当該課題の解決に向けて試行する取組の内容</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・取組の概要（誰が、何を、誰を対象に、どのような手法・手段で実施するか等）を記載してください。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・具体性</a:t>
            </a:r>
            <a:r>
              <a:rPr lang="ja-JP" altLang="en-US" sz="1200" dirty="0">
                <a:solidFill>
                  <a:schemeClr val="tx1"/>
                </a:solidFill>
                <a:latin typeface="Meiryo UI" panose="020B0604030504040204" pitchFamily="50" charset="-128"/>
                <a:ea typeface="Meiryo UI" panose="020B0604030504040204" pitchFamily="50" charset="-128"/>
              </a:rPr>
              <a:t>と持続性のある取組であることが分かるように記載してください</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（３）達成目標及び達成状況の検証方法</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・達成目標（取組の実施により実現しようとする状態（目標））と達成状況の検証方法を具体的かつ簡潔に記載してください。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・達成目標や検証方法については、可能な限り、エビデンス（定量データやアンケート、事例など）に基づいたものとなるようにしてください。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（４）実施体制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・課題の解決のために、当該取組を実施する行政の関係部署</a:t>
            </a:r>
            <a:r>
              <a:rPr lang="ja-JP" altLang="en-US" sz="1200" dirty="0" smtClean="0">
                <a:solidFill>
                  <a:schemeClr val="tx1"/>
                </a:solidFill>
                <a:latin typeface="Meiryo UI" panose="020B0604030504040204" pitchFamily="50" charset="-128"/>
                <a:ea typeface="Meiryo UI" panose="020B0604030504040204" pitchFamily="50" charset="-128"/>
              </a:rPr>
              <a:t>、スポーツ</a:t>
            </a:r>
            <a:r>
              <a:rPr lang="ja-JP" altLang="en-US" sz="1200" dirty="0">
                <a:solidFill>
                  <a:schemeClr val="tx1"/>
                </a:solidFill>
                <a:latin typeface="Meiryo UI" panose="020B0604030504040204" pitchFamily="50" charset="-128"/>
                <a:ea typeface="Meiryo UI" panose="020B0604030504040204" pitchFamily="50" charset="-128"/>
              </a:rPr>
              <a:t>団体、関係団体・機関等の名称、役割分担、連携体制等</a:t>
            </a:r>
            <a:r>
              <a:rPr lang="ja-JP" altLang="en-US" sz="1200" dirty="0" smtClean="0">
                <a:solidFill>
                  <a:schemeClr val="tx1"/>
                </a:solidFill>
                <a:latin typeface="Meiryo UI" panose="020B0604030504040204" pitchFamily="50" charset="-128"/>
                <a:ea typeface="Meiryo UI" panose="020B0604030504040204" pitchFamily="50" charset="-128"/>
              </a:rPr>
              <a:t>を具体的</a:t>
            </a:r>
            <a:r>
              <a:rPr lang="ja-JP" altLang="en-US" sz="1200" dirty="0">
                <a:solidFill>
                  <a:schemeClr val="tx1"/>
                </a:solidFill>
                <a:latin typeface="Meiryo UI" panose="020B0604030504040204" pitchFamily="50" charset="-128"/>
                <a:ea typeface="Meiryo UI" panose="020B0604030504040204" pitchFamily="50" charset="-128"/>
              </a:rPr>
              <a:t>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・それぞれの取組については、参画</a:t>
            </a:r>
            <a:r>
              <a:rPr lang="ja-JP" altLang="en-US" sz="1200" dirty="0" smtClean="0">
                <a:solidFill>
                  <a:schemeClr val="tx1"/>
                </a:solidFill>
                <a:latin typeface="Meiryo UI" panose="020B0604030504040204" pitchFamily="50" charset="-128"/>
                <a:ea typeface="Meiryo UI" panose="020B0604030504040204" pitchFamily="50" charset="-128"/>
              </a:rPr>
              <a:t>する団体</a:t>
            </a:r>
            <a:r>
              <a:rPr lang="ja-JP" altLang="en-US" sz="1200" dirty="0">
                <a:solidFill>
                  <a:schemeClr val="tx1"/>
                </a:solidFill>
                <a:latin typeface="Meiryo UI" panose="020B0604030504040204" pitchFamily="50" charset="-128"/>
                <a:ea typeface="Meiryo UI" panose="020B0604030504040204" pitchFamily="50" charset="-128"/>
              </a:rPr>
              <a:t>、地域クラブ活動の多様性が確保されたものとなるようにしてください。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（５）検証・調査、報告書の作成等に必要な専門家による協力体制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（６）成果の普及・啓発のための取組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（７）事業の効果を高めるための工夫</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22727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3144012-A91C-EE0B-E0E0-992CE95D9236}"/>
              </a:ext>
            </a:extLst>
          </p:cNvPr>
          <p:cNvSpPr>
            <a:spLocks noGrp="1"/>
          </p:cNvSpPr>
          <p:nvPr>
            <p:ph type="body" sz="quarter" idx="10"/>
          </p:nvPr>
        </p:nvSpPr>
        <p:spPr>
          <a:xfrm>
            <a:off x="377825" y="127801"/>
            <a:ext cx="9431998" cy="735799"/>
          </a:xfrm>
        </p:spPr>
        <p:txBody>
          <a:bodyPr/>
          <a:lstStyle/>
          <a:p>
            <a:r>
              <a:rPr lang="ja-JP" altLang="en-US" dirty="0"/>
              <a:t>３</a:t>
            </a:r>
            <a:r>
              <a:rPr lang="ja-JP" altLang="en-US" dirty="0" smtClean="0"/>
              <a:t>．</a:t>
            </a:r>
            <a:r>
              <a:rPr lang="ja-JP" altLang="en-US" dirty="0"/>
              <a:t>取組内容</a:t>
            </a:r>
            <a:endParaRPr lang="en-US" altLang="ja-JP" dirty="0"/>
          </a:p>
          <a:p>
            <a:r>
              <a:rPr lang="en-US" altLang="ja-JP" sz="2000" dirty="0"/>
              <a:t>【</a:t>
            </a:r>
            <a:r>
              <a:rPr lang="ja-JP" altLang="en-US" sz="2000" dirty="0"/>
              <a:t>課題⑤：トレーナーの活用を含めた安全確保の体制づくり</a:t>
            </a:r>
            <a:r>
              <a:rPr lang="en-US" altLang="ja-JP" sz="2000" dirty="0"/>
              <a:t>】</a:t>
            </a:r>
          </a:p>
        </p:txBody>
      </p:sp>
      <p:sp>
        <p:nvSpPr>
          <p:cNvPr id="5" name="正方形/長方形 4">
            <a:extLst>
              <a:ext uri="{FF2B5EF4-FFF2-40B4-BE49-F238E27FC236}">
                <a16:creationId xmlns:a16="http://schemas.microsoft.com/office/drawing/2014/main" id="{EE29762E-7B65-9FC1-DDE6-C7341C9E5957}"/>
              </a:ext>
            </a:extLst>
          </p:cNvPr>
          <p:cNvSpPr/>
          <p:nvPr/>
        </p:nvSpPr>
        <p:spPr>
          <a:xfrm>
            <a:off x="377825" y="972226"/>
            <a:ext cx="6931476" cy="87917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事業計画書に記載すべき項目・内容が網羅されていれば、別様式での提出も可とします。</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１スライドで足りない場合には、スライドを複製してください。</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課題</a:t>
            </a:r>
            <a:r>
              <a:rPr kumimoji="1" lang="ja-JP" altLang="en-US" sz="1400" b="1" i="0" u="none" strike="noStrike" kern="1200" cap="none" spc="0" normalizeH="0" baseline="0" noProof="0" dirty="0">
                <a:ln>
                  <a:noFill/>
                </a:ln>
                <a:solidFill>
                  <a:prstClr val="white"/>
                </a:solidFill>
                <a:effectLst/>
                <a:uLnTx/>
                <a:uFillTx/>
                <a:latin typeface="+mn-ea"/>
              </a:rPr>
              <a:t>①～⑩</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から少なくとも</a:t>
            </a:r>
            <a:r>
              <a:rPr kumimoji="1" lang="en-US" altLang="ja-JP" sz="1400" b="1" i="0" u="none" strike="noStrike" kern="1200" cap="none" spc="0" normalizeH="0" baseline="0" noProof="0" dirty="0">
                <a:ln>
                  <a:noFill/>
                </a:ln>
                <a:solidFill>
                  <a:prstClr val="white"/>
                </a:solidFill>
                <a:effectLst/>
                <a:uLnTx/>
                <a:uFillTx/>
                <a:latin typeface="Meiryo UI"/>
                <a:ea typeface="Meiryo UI"/>
                <a:cs typeface="+mn-cs"/>
              </a:rPr>
              <a:t>3</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つを選択して実施する取組について記載してください。</a:t>
            </a:r>
            <a:endParaRPr kumimoji="1" lang="en-US" altLang="ja-JP" sz="1400" b="1" i="0" u="none" strike="noStrike" kern="1200" cap="none" spc="0" normalizeH="0" baseline="0" noProof="0" dirty="0">
              <a:ln>
                <a:noFill/>
              </a:ln>
              <a:solidFill>
                <a:prstClr val="white"/>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選択しない課題の</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スライドについては削除してください。</a:t>
            </a:r>
          </a:p>
        </p:txBody>
      </p:sp>
      <p:sp>
        <p:nvSpPr>
          <p:cNvPr id="7" name="正方形/長方形 6">
            <a:extLst>
              <a:ext uri="{FF2B5EF4-FFF2-40B4-BE49-F238E27FC236}">
                <a16:creationId xmlns:a16="http://schemas.microsoft.com/office/drawing/2014/main" id="{6CDCA9B5-81F2-1675-00CC-ED4BF1164334}"/>
              </a:ext>
            </a:extLst>
          </p:cNvPr>
          <p:cNvSpPr/>
          <p:nvPr/>
        </p:nvSpPr>
        <p:spPr>
          <a:xfrm>
            <a:off x="377825" y="1996879"/>
            <a:ext cx="10010184" cy="5328713"/>
          </a:xfrm>
          <a:prstGeom prst="rect">
            <a:avLst/>
          </a:prstGeom>
          <a:solidFill>
            <a:srgbClr val="FFF6D6"/>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●以下の項目について、記載してください。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（１）各課題（テーマ）における</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市町村</a:t>
            </a:r>
            <a:r>
              <a:rPr lang="ja-JP" altLang="en-US" sz="1200" dirty="0" smtClean="0">
                <a:solidFill>
                  <a:schemeClr val="tx1"/>
                </a:solidFill>
                <a:latin typeface="Meiryo UI" panose="020B0604030504040204" pitchFamily="50" charset="-128"/>
                <a:ea typeface="Meiryo UI" panose="020B0604030504040204" pitchFamily="50" charset="-128"/>
              </a:rPr>
              <a:t>に</a:t>
            </a:r>
            <a:r>
              <a:rPr lang="ja-JP" altLang="en-US" sz="1200" dirty="0">
                <a:solidFill>
                  <a:schemeClr val="tx1"/>
                </a:solidFill>
                <a:latin typeface="Meiryo UI" panose="020B0604030504040204" pitchFamily="50" charset="-128"/>
                <a:ea typeface="Meiryo UI" panose="020B0604030504040204" pitchFamily="50" charset="-128"/>
              </a:rPr>
              <a:t>おける現状・課題</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（２）当該課題の解決に向けて試行する取組の内容</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・取組の概要（誰が、何を、誰を対象に、どのような手法・手段で実施するか等）を記載してください。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・具体性</a:t>
            </a:r>
            <a:r>
              <a:rPr lang="ja-JP" altLang="en-US" sz="1200" dirty="0">
                <a:solidFill>
                  <a:schemeClr val="tx1"/>
                </a:solidFill>
                <a:latin typeface="Meiryo UI" panose="020B0604030504040204" pitchFamily="50" charset="-128"/>
                <a:ea typeface="Meiryo UI" panose="020B0604030504040204" pitchFamily="50" charset="-128"/>
              </a:rPr>
              <a:t>と持続性のある取組であることが分かるように記載してください</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（３）達成目標及び達成状況の検証方法</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・達成目標（取組の実施により実現しようとする状態（目標））と達成状況の検証方法を具体的かつ簡潔に記載してください。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・達成目標や検証方法については、可能な限り、エビデンス（定量データやアンケート、事例など）に基づいたものとなるようにしてください。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（４）実施体制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・課題の解決のために、当該取組を実施する行政の関係部署</a:t>
            </a:r>
            <a:r>
              <a:rPr lang="ja-JP" altLang="en-US" sz="1200" dirty="0" smtClean="0">
                <a:solidFill>
                  <a:schemeClr val="tx1"/>
                </a:solidFill>
                <a:latin typeface="Meiryo UI" panose="020B0604030504040204" pitchFamily="50" charset="-128"/>
                <a:ea typeface="Meiryo UI" panose="020B0604030504040204" pitchFamily="50" charset="-128"/>
              </a:rPr>
              <a:t>、スポーツ</a:t>
            </a:r>
            <a:r>
              <a:rPr lang="ja-JP" altLang="en-US" sz="1200" dirty="0">
                <a:solidFill>
                  <a:schemeClr val="tx1"/>
                </a:solidFill>
                <a:latin typeface="Meiryo UI" panose="020B0604030504040204" pitchFamily="50" charset="-128"/>
                <a:ea typeface="Meiryo UI" panose="020B0604030504040204" pitchFamily="50" charset="-128"/>
              </a:rPr>
              <a:t>団体、関係団体・機関等の名称、役割分担、連携体制等</a:t>
            </a:r>
            <a:r>
              <a:rPr lang="ja-JP" altLang="en-US" sz="1200" dirty="0" smtClean="0">
                <a:solidFill>
                  <a:schemeClr val="tx1"/>
                </a:solidFill>
                <a:latin typeface="Meiryo UI" panose="020B0604030504040204" pitchFamily="50" charset="-128"/>
                <a:ea typeface="Meiryo UI" panose="020B0604030504040204" pitchFamily="50" charset="-128"/>
              </a:rPr>
              <a:t>を具体的</a:t>
            </a:r>
            <a:r>
              <a:rPr lang="ja-JP" altLang="en-US" sz="1200" dirty="0">
                <a:solidFill>
                  <a:schemeClr val="tx1"/>
                </a:solidFill>
                <a:latin typeface="Meiryo UI" panose="020B0604030504040204" pitchFamily="50" charset="-128"/>
                <a:ea typeface="Meiryo UI" panose="020B0604030504040204" pitchFamily="50" charset="-128"/>
              </a:rPr>
              <a:t>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・それぞれの取組については、参画</a:t>
            </a:r>
            <a:r>
              <a:rPr lang="ja-JP" altLang="en-US" sz="1200" dirty="0" smtClean="0">
                <a:solidFill>
                  <a:schemeClr val="tx1"/>
                </a:solidFill>
                <a:latin typeface="Meiryo UI" panose="020B0604030504040204" pitchFamily="50" charset="-128"/>
                <a:ea typeface="Meiryo UI" panose="020B0604030504040204" pitchFamily="50" charset="-128"/>
              </a:rPr>
              <a:t>する団体</a:t>
            </a:r>
            <a:r>
              <a:rPr lang="ja-JP" altLang="en-US" sz="1200" dirty="0">
                <a:solidFill>
                  <a:schemeClr val="tx1"/>
                </a:solidFill>
                <a:latin typeface="Meiryo UI" panose="020B0604030504040204" pitchFamily="50" charset="-128"/>
                <a:ea typeface="Meiryo UI" panose="020B0604030504040204" pitchFamily="50" charset="-128"/>
              </a:rPr>
              <a:t>、地域クラブ活動の多様性が確保されたものとなるようにしてください。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（５）検証・調査、報告書の作成等に必要な専門家による協力体制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（６）成果の普及・啓発のための取組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（７）事業の効果を高めるための工夫</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71520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3144012-A91C-EE0B-E0E0-992CE95D9236}"/>
              </a:ext>
            </a:extLst>
          </p:cNvPr>
          <p:cNvSpPr>
            <a:spLocks noGrp="1"/>
          </p:cNvSpPr>
          <p:nvPr>
            <p:ph type="body" sz="quarter" idx="10"/>
          </p:nvPr>
        </p:nvSpPr>
        <p:spPr>
          <a:xfrm>
            <a:off x="377825" y="127801"/>
            <a:ext cx="9431998" cy="735799"/>
          </a:xfrm>
        </p:spPr>
        <p:txBody>
          <a:bodyPr/>
          <a:lstStyle/>
          <a:p>
            <a:r>
              <a:rPr lang="ja-JP" altLang="en-US" dirty="0"/>
              <a:t>３</a:t>
            </a:r>
            <a:r>
              <a:rPr lang="ja-JP" altLang="en-US" dirty="0" smtClean="0"/>
              <a:t>．</a:t>
            </a:r>
            <a:r>
              <a:rPr lang="ja-JP" altLang="en-US" dirty="0"/>
              <a:t>取組内容</a:t>
            </a:r>
            <a:endParaRPr lang="en-US" altLang="ja-JP" dirty="0"/>
          </a:p>
          <a:p>
            <a:r>
              <a:rPr lang="en-US" altLang="ja-JP" sz="2000" dirty="0"/>
              <a:t>【</a:t>
            </a:r>
            <a:r>
              <a:rPr lang="ja-JP" altLang="en-US" sz="2000" dirty="0"/>
              <a:t>課題⑥：体育・スポーツ系の大学生、パラアスリート等を含むアスリート人材等の活用</a:t>
            </a:r>
            <a:r>
              <a:rPr lang="en-US" altLang="ja-JP" sz="2000" dirty="0"/>
              <a:t>】</a:t>
            </a:r>
          </a:p>
        </p:txBody>
      </p:sp>
      <p:sp>
        <p:nvSpPr>
          <p:cNvPr id="5" name="正方形/長方形 4">
            <a:extLst>
              <a:ext uri="{FF2B5EF4-FFF2-40B4-BE49-F238E27FC236}">
                <a16:creationId xmlns:a16="http://schemas.microsoft.com/office/drawing/2014/main" id="{F5768AA7-989E-E10B-51C9-A0ABAC3BAF54}"/>
              </a:ext>
            </a:extLst>
          </p:cNvPr>
          <p:cNvSpPr/>
          <p:nvPr/>
        </p:nvSpPr>
        <p:spPr>
          <a:xfrm>
            <a:off x="377825" y="972226"/>
            <a:ext cx="6931476" cy="87917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事業計画書に記載すべき項目・内容が網羅されていれば、別様式での提出も可とします。</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１スライドで足りない場合には、スライドを複製してください。</a:t>
            </a:r>
            <a:endParaRPr lang="en-US" altLang="ja-JP" sz="1400" b="1" dirty="0">
              <a:solidFill>
                <a:prstClr val="white"/>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課題</a:t>
            </a:r>
            <a:r>
              <a:rPr kumimoji="1" lang="ja-JP" altLang="en-US" sz="1400" b="1" i="0" u="none" strike="noStrike" kern="1200" cap="none" spc="0" normalizeH="0" baseline="0" noProof="0" dirty="0">
                <a:ln>
                  <a:noFill/>
                </a:ln>
                <a:solidFill>
                  <a:prstClr val="white"/>
                </a:solidFill>
                <a:effectLst/>
                <a:uLnTx/>
                <a:uFillTx/>
                <a:latin typeface="+mn-ea"/>
              </a:rPr>
              <a:t>①～⑩</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から少なくとも</a:t>
            </a:r>
            <a:r>
              <a:rPr kumimoji="1" lang="en-US" altLang="ja-JP" sz="1400" b="1" i="0" u="none" strike="noStrike" kern="1200" cap="none" spc="0" normalizeH="0" baseline="0" noProof="0" dirty="0">
                <a:ln>
                  <a:noFill/>
                </a:ln>
                <a:solidFill>
                  <a:prstClr val="white"/>
                </a:solidFill>
                <a:effectLst/>
                <a:uLnTx/>
                <a:uFillTx/>
                <a:latin typeface="Meiryo UI"/>
                <a:ea typeface="Meiryo UI"/>
                <a:cs typeface="+mn-cs"/>
              </a:rPr>
              <a:t>3</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つを選択して実施する取組について記載してください。</a:t>
            </a:r>
            <a:endParaRPr kumimoji="1" lang="en-US" altLang="ja-JP" sz="1400" b="1" i="0" u="none" strike="noStrike" kern="1200" cap="none" spc="0" normalizeH="0" baseline="0" noProof="0" dirty="0">
              <a:ln>
                <a:noFill/>
              </a:ln>
              <a:solidFill>
                <a:prstClr val="white"/>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eiryo UI"/>
                <a:ea typeface="Meiryo UI"/>
              </a:rPr>
              <a:t>選択しない課題の</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mn-cs"/>
              </a:rPr>
              <a:t>スライドについては削除してください。</a:t>
            </a:r>
          </a:p>
        </p:txBody>
      </p:sp>
      <p:sp>
        <p:nvSpPr>
          <p:cNvPr id="7" name="正方形/長方形 6">
            <a:extLst>
              <a:ext uri="{FF2B5EF4-FFF2-40B4-BE49-F238E27FC236}">
                <a16:creationId xmlns:a16="http://schemas.microsoft.com/office/drawing/2014/main" id="{6CDCA9B5-81F2-1675-00CC-ED4BF1164334}"/>
              </a:ext>
            </a:extLst>
          </p:cNvPr>
          <p:cNvSpPr/>
          <p:nvPr/>
        </p:nvSpPr>
        <p:spPr>
          <a:xfrm>
            <a:off x="377825" y="1996879"/>
            <a:ext cx="10010184" cy="5328713"/>
          </a:xfrm>
          <a:prstGeom prst="rect">
            <a:avLst/>
          </a:prstGeom>
          <a:solidFill>
            <a:srgbClr val="FFF6D6"/>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●以下の項目について、記載してください。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（１）各課題（テーマ）における</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市町村</a:t>
            </a:r>
            <a:r>
              <a:rPr lang="ja-JP" altLang="en-US" sz="1200" dirty="0" smtClean="0">
                <a:solidFill>
                  <a:schemeClr val="tx1"/>
                </a:solidFill>
                <a:latin typeface="Meiryo UI" panose="020B0604030504040204" pitchFamily="50" charset="-128"/>
                <a:ea typeface="Meiryo UI" panose="020B0604030504040204" pitchFamily="50" charset="-128"/>
              </a:rPr>
              <a:t>に</a:t>
            </a:r>
            <a:r>
              <a:rPr lang="ja-JP" altLang="en-US" sz="1200" dirty="0">
                <a:solidFill>
                  <a:schemeClr val="tx1"/>
                </a:solidFill>
                <a:latin typeface="Meiryo UI" panose="020B0604030504040204" pitchFamily="50" charset="-128"/>
                <a:ea typeface="Meiryo UI" panose="020B0604030504040204" pitchFamily="50" charset="-128"/>
              </a:rPr>
              <a:t>おける現状・課題</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（２）当該課題の解決に向けて試行する取組の内容</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・取組の概要（誰が、何を、誰を対象に、どのような手法・手段で実施するか等）を記載してください。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・具体性</a:t>
            </a:r>
            <a:r>
              <a:rPr lang="ja-JP" altLang="en-US" sz="1200" dirty="0">
                <a:solidFill>
                  <a:schemeClr val="tx1"/>
                </a:solidFill>
                <a:latin typeface="Meiryo UI" panose="020B0604030504040204" pitchFamily="50" charset="-128"/>
                <a:ea typeface="Meiryo UI" panose="020B0604030504040204" pitchFamily="50" charset="-128"/>
              </a:rPr>
              <a:t>と持続性のある取組であることが分かるように記載してください</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（３）達成目標及び達成状況の検証方法</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・達成目標（取組の実施により実現しようとする状態（目標））と達成状況の検証方法を具体的かつ簡潔に記載してください。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・達成目標や検証方法については、可能な限り、エビデンス（定量データやアンケート、事例など）に基づいたものとなるようにしてください。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（４）実施体制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・課題の解決のために、当該取組を実施する行政の関係部署</a:t>
            </a:r>
            <a:r>
              <a:rPr lang="ja-JP" altLang="en-US" sz="1200" dirty="0" smtClean="0">
                <a:solidFill>
                  <a:schemeClr val="tx1"/>
                </a:solidFill>
                <a:latin typeface="Meiryo UI" panose="020B0604030504040204" pitchFamily="50" charset="-128"/>
                <a:ea typeface="Meiryo UI" panose="020B0604030504040204" pitchFamily="50" charset="-128"/>
              </a:rPr>
              <a:t>、スポーツ</a:t>
            </a:r>
            <a:r>
              <a:rPr lang="ja-JP" altLang="en-US" sz="1200" dirty="0">
                <a:solidFill>
                  <a:schemeClr val="tx1"/>
                </a:solidFill>
                <a:latin typeface="Meiryo UI" panose="020B0604030504040204" pitchFamily="50" charset="-128"/>
                <a:ea typeface="Meiryo UI" panose="020B0604030504040204" pitchFamily="50" charset="-128"/>
              </a:rPr>
              <a:t>団体、関係団体・機関等の名称、役割分担、連携体制等</a:t>
            </a:r>
            <a:r>
              <a:rPr lang="ja-JP" altLang="en-US" sz="1200" dirty="0" smtClean="0">
                <a:solidFill>
                  <a:schemeClr val="tx1"/>
                </a:solidFill>
                <a:latin typeface="Meiryo UI" panose="020B0604030504040204" pitchFamily="50" charset="-128"/>
                <a:ea typeface="Meiryo UI" panose="020B0604030504040204" pitchFamily="50" charset="-128"/>
              </a:rPr>
              <a:t>を具体的</a:t>
            </a:r>
            <a:r>
              <a:rPr lang="ja-JP" altLang="en-US" sz="1200" dirty="0">
                <a:solidFill>
                  <a:schemeClr val="tx1"/>
                </a:solidFill>
                <a:latin typeface="Meiryo UI" panose="020B0604030504040204" pitchFamily="50" charset="-128"/>
                <a:ea typeface="Meiryo UI" panose="020B0604030504040204" pitchFamily="50" charset="-128"/>
              </a:rPr>
              <a:t>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　　・それぞれの取組については、参画</a:t>
            </a:r>
            <a:r>
              <a:rPr lang="ja-JP" altLang="en-US" sz="1200" dirty="0" smtClean="0">
                <a:solidFill>
                  <a:schemeClr val="tx1"/>
                </a:solidFill>
                <a:latin typeface="Meiryo UI" panose="020B0604030504040204" pitchFamily="50" charset="-128"/>
                <a:ea typeface="Meiryo UI" panose="020B0604030504040204" pitchFamily="50" charset="-128"/>
              </a:rPr>
              <a:t>する団体</a:t>
            </a:r>
            <a:r>
              <a:rPr lang="ja-JP" altLang="en-US" sz="1200" dirty="0">
                <a:solidFill>
                  <a:schemeClr val="tx1"/>
                </a:solidFill>
                <a:latin typeface="Meiryo UI" panose="020B0604030504040204" pitchFamily="50" charset="-128"/>
                <a:ea typeface="Meiryo UI" panose="020B0604030504040204" pitchFamily="50" charset="-128"/>
              </a:rPr>
              <a:t>、地域クラブ活動の多様性が確保されたものとなるようにしてください。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（５）検証・調査、報告書の作成等に必要な専門家による協力体制</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（６）成果の普及・啓発のための取組</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r>
              <a:rPr lang="ja-JP" altLang="en-US" sz="1200" dirty="0">
                <a:solidFill>
                  <a:schemeClr val="tx1"/>
                </a:solidFill>
                <a:latin typeface="Meiryo UI" panose="020B0604030504040204" pitchFamily="50" charset="-128"/>
                <a:ea typeface="Meiryo UI" panose="020B0604030504040204" pitchFamily="50" charset="-128"/>
              </a:rPr>
              <a:t>（７）事業の効果を高めるための工夫</a:t>
            </a: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a:p>
            <a:pPr algn="just" eaLnBrk="1" hangingPunct="1">
              <a:lnSpc>
                <a:spcPts val="1837"/>
              </a:lnSpc>
            </a:pPr>
            <a:endParaRPr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64414896"/>
      </p:ext>
    </p:extLst>
  </p:cSld>
  <p:clrMapOvr>
    <a:masterClrMapping/>
  </p:clrMapOvr>
</p:sld>
</file>

<file path=ppt/theme/theme1.xml><?xml version="1.0" encoding="utf-8"?>
<a:theme xmlns:a="http://schemas.openxmlformats.org/drawingml/2006/main" name="1_Office テーマ">
  <a:themeElements>
    <a:clrScheme name="文科省元template">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文科省template">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kumimoji="1" baseline="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フォーマット全体.pptx" id="{E0658FE9-B160-416E-B601-D9C338BE418C}" vid="{9D1B29A1-FE70-4774-A285-AFD79BAE73D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F69FB13B90484409EEF918D2B735CED" ma:contentTypeVersion="13" ma:contentTypeDescription="新しいドキュメントを作成します。" ma:contentTypeScope="" ma:versionID="d7c8c2339cabd4e728e307b189b2e8c7">
  <xsd:schema xmlns:xsd="http://www.w3.org/2001/XMLSchema" xmlns:xs="http://www.w3.org/2001/XMLSchema" xmlns:p="http://schemas.microsoft.com/office/2006/metadata/properties" xmlns:ns2="755e579f-5300-4ed4-8097-650dfdc529f7" xmlns:ns3="1435ca12-eb22-48af-9e36-2fcf9adea235" targetNamespace="http://schemas.microsoft.com/office/2006/metadata/properties" ma:root="true" ma:fieldsID="6373845e6ce8ce37a8914c90e396ba38" ns2:_="" ns3:_="">
    <xsd:import namespace="755e579f-5300-4ed4-8097-650dfdc529f7"/>
    <xsd:import namespace="1435ca12-eb22-48af-9e36-2fcf9adea23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5e579f-5300-4ed4-8097-650dfdc529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435ca12-eb22-48af-9e36-2fcf9adea235" elementFormDefault="qualified">
    <xsd:import namespace="http://schemas.microsoft.com/office/2006/documentManagement/types"/>
    <xsd:import namespace="http://schemas.microsoft.com/office/infopath/2007/PartnerControls"/>
    <xsd:element name="SharedWithUsers" ma:index="14"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68A5CE-2F47-44B7-BD69-4C5097C61C86}">
  <ds:schemaRefs>
    <ds:schemaRef ds:uri="http://schemas.microsoft.com/sharepoint/v3/contenttype/forms"/>
  </ds:schemaRefs>
</ds:datastoreItem>
</file>

<file path=customXml/itemProps2.xml><?xml version="1.0" encoding="utf-8"?>
<ds:datastoreItem xmlns:ds="http://schemas.openxmlformats.org/officeDocument/2006/customXml" ds:itemID="{F51EEC03-B1C9-4602-A1DA-950C113B1A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5e579f-5300-4ed4-8097-650dfdc529f7"/>
    <ds:schemaRef ds:uri="1435ca12-eb22-48af-9e36-2fcf9adea2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98D7FCC-5A7F-4D72-AB40-AD1D7F853B42}">
  <ds:schemaRefs>
    <ds:schemaRef ds:uri="http://purl.org/dc/dcmitype/"/>
    <ds:schemaRef ds:uri="http://schemas.microsoft.com/office/infopath/2007/PartnerControls"/>
    <ds:schemaRef ds:uri="1435ca12-eb22-48af-9e36-2fcf9adea235"/>
    <ds:schemaRef ds:uri="http://purl.org/dc/elements/1.1/"/>
    <ds:schemaRef ds:uri="http://schemas.microsoft.com/office/2006/metadata/properties"/>
    <ds:schemaRef ds:uri="755e579f-5300-4ed4-8097-650dfdc529f7"/>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blank</Template>
  <TotalTime>2583</TotalTime>
  <Words>4582</Words>
  <Application>Microsoft Office PowerPoint</Application>
  <PresentationFormat>ユーザー設定</PresentationFormat>
  <Paragraphs>327</Paragraphs>
  <Slides>15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Meiryo UI</vt:lpstr>
      <vt:lpstr>ＭＳ Ｐゴシック</vt:lpstr>
      <vt:lpstr>Arial</vt:lpstr>
      <vt:lpstr>Calibri</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吉田晃</dc:creator>
  <cp:lastModifiedBy>佐伯＿圭介</cp:lastModifiedBy>
  <cp:revision>54</cp:revision>
  <cp:lastPrinted>2024-01-15T08:15:11Z</cp:lastPrinted>
  <dcterms:created xsi:type="dcterms:W3CDTF">2023-08-23T02:32:42Z</dcterms:created>
  <dcterms:modified xsi:type="dcterms:W3CDTF">2024-02-08T10:40:14Z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0x0101009F69FB13B90484409EEF918D2B735CED</vt:lpwstr>
  </property>
</Properties>
</file>