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diagrams/drawing1.xml" ContentType="application/vnd.ms-office.drawingml.diagramDrawing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slides/slide2.xml" ContentType="application/vnd.openxmlformats-officedocument.presentationml.slide+xml"/>
  <Override PartName="/ppt/diagrams/drawing2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docProps/thumbnail.jpeg" Id="rId2" /><Relationship Type="http://schemas.openxmlformats.org/package/2006/relationships/metadata/core-properties" Target="docProps/core.xml" Id="rId3" /><Relationship Type="http://schemas.openxmlformats.org/officeDocument/2006/relationships/extended-properties" Target="docProps/app.xml" Id="rId4" /><Relationship Type="http://schemas.openxmlformats.org/officeDocument/2006/relationships/custom-properties" Target="docProps/custom.xml" Id="rId5" /><Relationship Type="http://schemas.openxmlformats.org/officeDocument/2006/relationships/officeDocument" Target="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"/>
  </p:notesMasterIdLst>
  <p:sldIdLst>
    <p:sldId id="261" r:id="rId4"/>
    <p:sldId id="263" r:id="rId5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5"/>
    <p:restoredTop sz="94660"/>
  </p:normalViewPr>
  <p:slideViewPr>
    <p:cSldViewPr>
      <p:cViewPr>
        <p:scale>
          <a:sx n="117" d="100"/>
          <a:sy n="117" d="100"/>
        </p:scale>
        <p:origin x="-180" y="19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theme/theme1.xml" Id="rId1" /><Relationship Type="http://schemas.openxmlformats.org/officeDocument/2006/relationships/slideMaster" Target="slideMasters/slideMaster1.xml" Id="rId2" /><Relationship Type="http://schemas.openxmlformats.org/officeDocument/2006/relationships/notesMaster" Target="notesMasters/notesMaster1.xml" Id="rId3" /><Relationship Type="http://schemas.openxmlformats.org/officeDocument/2006/relationships/slide" Target="slides/slide1.xml" Id="rId4" /><Relationship Type="http://schemas.openxmlformats.org/officeDocument/2006/relationships/slide" Target="slides/slide2.xml" Id="rId5" /><Relationship Type="http://schemas.openxmlformats.org/officeDocument/2006/relationships/presProps" Target="presProps.xml" Id="rId6" /><Relationship Type="http://schemas.openxmlformats.org/officeDocument/2006/relationships/viewProps" Target="viewProps.xml" Id="rId7" /><Relationship Type="http://schemas.openxmlformats.org/officeDocument/2006/relationships/tableStyles" Target="tableStyles.xml" Id="rId8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tint val="40000"/>
        <a:alpha val="90000"/>
      </a:schemeClr>
    </dgm:fillClrLst>
    <dgm:linClrLst meth="repeat">
      <a:schemeClr val="accent1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tint val="40000"/>
        <a:alpha val="90000"/>
      </a:schemeClr>
    </dgm:fillClrLst>
    <dgm:linClrLst meth="repeat">
      <a:schemeClr val="accent1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tint val="40000"/>
        <a:alpha val="90000"/>
      </a:schemeClr>
    </dgm:fillClrLst>
    <dgm:linClrLst meth="repeat">
      <a:schemeClr val="accent1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tint val="40000"/>
        <a:alpha val="90000"/>
      </a:schemeClr>
    </dgm:fillClrLst>
    <dgm:linClrLst meth="repeat">
      <a:schemeClr val="accent1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tint val="40000"/>
        <a:alpha val="90000"/>
      </a:schemeClr>
    </dgm:fillClrLst>
    <dgm:linClrLst meth="repeat">
      <a:schemeClr val="accent1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tint val="40000"/>
        <a:alpha val="90000"/>
      </a:schemeClr>
    </dgm:fillClrLst>
    <dgm:linClrLst meth="repeat">
      <a:schemeClr val="accent1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0BE52-ED00-42B4-ABA8-2D382016471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22A2603-D14A-4F02-B15F-56A553A0D7D1}" type="pres">
      <dgm:prSet presAssocID="{32E0BE52-ED00-42B4-ABA8-2D382016471F}" presName="Name0" presStyleCnt="0">
        <dgm:presLayoutVars>
          <dgm:dir/>
          <dgm:animLvl val="lvl"/>
          <dgm:resizeHandles val="exact"/>
        </dgm:presLayoutVars>
      </dgm:prSet>
      <dgm:spPr/>
    </dgm:pt>
    <dgm:pt modelId="{07917493-97E8-4AC2-81A7-36B1760DF87C}" type="pres">
      <dgm:prSet presAssocID="{7FC8D647-951D-4B5A-A3A4-B5F04A799179}" presName="parTxOnly" presStyleLbl="node1" presStyleIdx="0" presStyleCnt="5" custLinFactNeighborY="-185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BBB20AF-C295-4632-A806-870F0739F332}" type="pres">
      <dgm:prSet presAssocID="{9DA8D253-DD54-49B6-8BC2-E2E3A936C76A}" presName="parTxOnlySpace" presStyleLbl="sibTrans2D1" presStyleIdx="0" presStyleCnt="0"/>
      <dgm:spPr/>
    </dgm:pt>
    <dgm:pt modelId="{D4B43814-067B-480D-9346-D98C94ADE451}" type="pres">
      <dgm:prSet presAssocID="{FB802FA3-D283-44DF-9AEB-7C3687C0227B}" presName="parTxOnly" presStyleLbl="node1" presStyleIdx="1" presStyleCnt="5" custLinFactNeighborY="-184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841124-070E-4C90-97E3-2604DFE22D8D}" type="pres">
      <dgm:prSet presAssocID="{3783D93E-D847-4BAC-8EA1-EE8EDD8925D6}" presName="parTxOnlySpace" presStyleLbl="sibTrans2D1" presStyleIdx="0" presStyleCnt="0"/>
      <dgm:spPr/>
    </dgm:pt>
    <dgm:pt modelId="{76C22EA6-5EBA-4786-8151-B0D8C650DC11}" type="pres">
      <dgm:prSet presAssocID="{3B4EEFD2-161D-4519-ABEC-C2474B48062B}" presName="parTxOnly" presStyleLbl="node1" presStyleIdx="2" presStyleCnt="5" custLinFactNeighborY="-184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CB12A13-282E-449E-B3B5-B7B5A1D1047D}" type="pres">
      <dgm:prSet presAssocID="{7E510743-6E37-4C1C-BBA3-0560CD8E3F78}" presName="parTxOnlySpace" presStyleLbl="sibTrans2D1" presStyleIdx="0" presStyleCnt="0"/>
      <dgm:spPr/>
    </dgm:pt>
    <dgm:pt modelId="{A39AC898-66CB-4B72-BC1B-FB70AD12C814}" type="pres">
      <dgm:prSet presAssocID="{61D9D9D9-F193-459F-BC36-755C81C2BD28}" presName="parTxOnly" presStyleLbl="node1" presStyleIdx="3" presStyleCnt="5" custLinFactNeighborY="-196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474FC76-0E49-40BF-A5BC-3516B438CB71}" type="pres">
      <dgm:prSet presAssocID="{0E9454D4-668E-43FE-B6B5-5B9C6D8E00BC}" presName="parTxOnlySpace" presStyleLbl="sibTrans2D1" presStyleIdx="0" presStyleCnt="0"/>
      <dgm:spPr/>
    </dgm:pt>
    <dgm:pt modelId="{D3108988-FE41-4950-BA1D-54E78D1CBAC6}" type="pres">
      <dgm:prSet presAssocID="{C270B838-7397-46BB-8C32-4FBD000615CB}" presName="parTxOnly" presStyleLbl="node1" presStyleIdx="4" presStyleCnt="5" custLinFactNeighborY="-208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FC8D647-951D-4B5A-A3A4-B5F04A799179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目的</a:t>
          </a:r>
          <a:r>
            <a: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rPr>
            <a:t>1</a:t>
          </a:r>
          <a:endParaRPr kumimoji="1" lang="ja-JP" altLang="en-US" sz="160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63E9AA8B-1C25-4D16-8DC7-F545CFE34FBA}" type="parTrans" cxnId="{C4DB7F56-503F-4003-BBFC-4B68F8A02E9D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9DA8D253-DD54-49B6-8BC2-E2E3A936C76A}" type="sibTrans" cxnId="{C4DB7F56-503F-4003-BBFC-4B68F8A02E9D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FB802FA3-D283-44DF-9AEB-7C3687C0227B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目的２</a:t>
          </a:r>
          <a:endParaRPr kumimoji="1" lang="en-US" altLang="ja-JP" sz="1600" dirty="0" smtClean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8A621B15-B18B-482B-9D80-F2A1304066B2}" type="parTrans" cxnId="{7A9390B7-EBAC-4460-8863-0A4715C0412C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3783D93E-D847-4BAC-8EA1-EE8EDD8925D6}" type="sibTrans" cxnId="{7A9390B7-EBAC-4460-8863-0A4715C0412C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3B4EEFD2-161D-4519-ABEC-C2474B48062B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目的３</a:t>
          </a:r>
          <a:endParaRPr kumimoji="1" lang="en-US" altLang="ja-JP" sz="1600" dirty="0" smtClean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C9D279F5-A573-4138-9B35-3E0E672F1848}" type="parTrans" cxnId="{7EFFCAC2-F240-42C8-A24C-1AD158163E83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7E510743-6E37-4C1C-BBA3-0560CD8E3F78}" type="sibTrans" cxnId="{7EFFCAC2-F240-42C8-A24C-1AD158163E83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61D9D9D9-F193-459F-BC36-755C81C2BD28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目的４</a:t>
          </a:r>
          <a:endParaRPr kumimoji="1" lang="en-US" altLang="ja-JP" sz="1600" dirty="0" smtClean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486F4B28-1CD8-4BA4-A455-0D11846AB51A}" type="parTrans" cxnId="{CCB8C4B3-60C7-4104-8310-B9740A022D6C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0E9454D4-668E-43FE-B6B5-5B9C6D8E00BC}" type="sibTrans" cxnId="{CCB8C4B3-60C7-4104-8310-B9740A022D6C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C270B838-7397-46BB-8C32-4FBD000615CB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目的５</a:t>
          </a:r>
          <a:endParaRPr kumimoji="1" lang="en-US" altLang="ja-JP" sz="1600" dirty="0" smtClean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B1AAAC61-50AA-4FAE-9993-B9BA54D78D0B}" type="parTrans" cxnId="{9D8D0C89-1EE5-40B3-830D-255E42833A33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41F949E1-D4B5-43D2-ACA4-79F9E511E542}" type="sibTrans" cxnId="{9D8D0C89-1EE5-40B3-830D-255E42833A33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</dgm:ptLst>
  <dgm:cxnLst>
    <dgm:cxn modelId="{E7FCDCB4-F73F-4675-9A88-B4DCF988185B}" type="presOf" srcId="{32E0BE52-ED00-42B4-ABA8-2D382016471F}" destId="{E22A2603-D14A-4F02-B15F-56A553A0D7D1}" srcOrd="0" destOrd="0" presId="urn:microsoft.com/office/officeart/2005/8/layout/chevron1"/>
    <dgm:cxn modelId="{E9C40A62-F934-4D33-9B59-2353F0C339F1}" type="presOf" srcId="{32E0BE52-ED00-42B4-ABA8-2D382016471F}" destId="{07917493-97E8-4AC2-81A7-36B1760DF87C}" srcOrd="1" destOrd="1" presId="urn:microsoft.com/office/officeart/2005/8/layout/chevron1"/>
    <dgm:cxn modelId="{1E4ED085-6C71-4283-BB5C-DC07C2AD8EC2}" type="presOf" srcId="{32E0BE52-ED00-42B4-ABA8-2D382016471F}" destId="{9BBB20AF-C295-4632-A806-870F0739F332}" srcOrd="2" destOrd="1" presId="urn:microsoft.com/office/officeart/2005/8/layout/chevron1"/>
    <dgm:cxn modelId="{DE76E111-2EBF-40F1-9E63-0DB9E8A95922}" type="presOf" srcId="{32E0BE52-ED00-42B4-ABA8-2D382016471F}" destId="{D4B43814-067B-480D-9346-D98C94ADE451}" srcOrd="3" destOrd="1" presId="urn:microsoft.com/office/officeart/2005/8/layout/chevron1"/>
    <dgm:cxn modelId="{CF84C647-F538-4C98-A25F-9207B0804D90}" type="presOf" srcId="{32E0BE52-ED00-42B4-ABA8-2D382016471F}" destId="{60841124-070E-4C90-97E3-2604DFE22D8D}" srcOrd="4" destOrd="1" presId="urn:microsoft.com/office/officeart/2005/8/layout/chevron1"/>
    <dgm:cxn modelId="{71CA7689-8BC2-4B78-AB5F-1495B5ED413A}" type="presOf" srcId="{32E0BE52-ED00-42B4-ABA8-2D382016471F}" destId="{76C22EA6-5EBA-4786-8151-B0D8C650DC11}" srcOrd="5" destOrd="1" presId="urn:microsoft.com/office/officeart/2005/8/layout/chevron1"/>
    <dgm:cxn modelId="{9A4FF927-A24B-4796-8CF6-13CEE130EBBB}" type="presOf" srcId="{32E0BE52-ED00-42B4-ABA8-2D382016471F}" destId="{1CB12A13-282E-449E-B3B5-B7B5A1D1047D}" srcOrd="6" destOrd="1" presId="urn:microsoft.com/office/officeart/2005/8/layout/chevron1"/>
    <dgm:cxn modelId="{6D7E949F-E6AD-4C17-8AA9-A7296BEC0C8A}" type="presOf" srcId="{32E0BE52-ED00-42B4-ABA8-2D382016471F}" destId="{A39AC898-66CB-4B72-BC1B-FB70AD12C814}" srcOrd="7" destOrd="1" presId="urn:microsoft.com/office/officeart/2005/8/layout/chevron1"/>
    <dgm:cxn modelId="{42D179B0-A35D-4871-95D3-FCA58B77A10C}" type="presOf" srcId="{32E0BE52-ED00-42B4-ABA8-2D382016471F}" destId="{5474FC76-0E49-40BF-A5BC-3516B438CB71}" srcOrd="8" destOrd="1" presId="urn:microsoft.com/office/officeart/2005/8/layout/chevron1"/>
    <dgm:cxn modelId="{2BD5C672-B039-4C2F-B9CE-2C7452141AA5}" type="presOf" srcId="{32E0BE52-ED00-42B4-ABA8-2D382016471F}" destId="{D3108988-FE41-4950-BA1D-54E78D1CBAC6}" srcOrd="9" destOrd="1" presId="urn:microsoft.com/office/officeart/2005/8/layout/chevron1"/>
    <dgm:cxn modelId="{AE258193-9687-4250-A8C4-6084731C8A8E}" type="presOf" srcId="{7FC8D647-951D-4B5A-A3A4-B5F04A799179}" destId="{07917493-97E8-4AC2-81A7-36B1760DF87C}" srcOrd="0" destOrd="0" presId="urn:microsoft.com/office/officeart/2005/8/layout/chevron1"/>
    <dgm:cxn modelId="{C4DB7F56-503F-4003-BBFC-4B68F8A02E9D}" srcId="{32E0BE52-ED00-42B4-ABA8-2D382016471F}" destId="{7FC8D647-951D-4B5A-A3A4-B5F04A799179}" srcOrd="0" destOrd="0" parTransId="{63E9AA8B-1C25-4D16-8DC7-F545CFE34FBA}" sibTransId="{9DA8D253-DD54-49B6-8BC2-E2E3A936C76A}" presId="urn:microsoft.com/office/officeart/2005/8/layout/chevron1"/>
    <dgm:cxn modelId="{9D932F8A-1C65-4C61-9828-D8491927AF2A}" type="presOf" srcId="{FB802FA3-D283-44DF-9AEB-7C3687C0227B}" destId="{D4B43814-067B-480D-9346-D98C94ADE451}" srcOrd="0" destOrd="0" presId="urn:microsoft.com/office/officeart/2005/8/layout/chevron1"/>
    <dgm:cxn modelId="{7A9390B7-EBAC-4460-8863-0A4715C0412C}" srcId="{32E0BE52-ED00-42B4-ABA8-2D382016471F}" destId="{FB802FA3-D283-44DF-9AEB-7C3687C0227B}" srcOrd="1" destOrd="0" parTransId="{8A621B15-B18B-482B-9D80-F2A1304066B2}" sibTransId="{3783D93E-D847-4BAC-8EA1-EE8EDD8925D6}" presId="urn:microsoft.com/office/officeart/2005/8/layout/chevron1"/>
    <dgm:cxn modelId="{BEBB5A7E-9AC3-4E91-B5A4-844ABE44D840}" type="presOf" srcId="{3B4EEFD2-161D-4519-ABEC-C2474B48062B}" destId="{76C22EA6-5EBA-4786-8151-B0D8C650DC11}" srcOrd="0" destOrd="0" presId="urn:microsoft.com/office/officeart/2005/8/layout/chevron1"/>
    <dgm:cxn modelId="{7EFFCAC2-F240-42C8-A24C-1AD158163E83}" srcId="{32E0BE52-ED00-42B4-ABA8-2D382016471F}" destId="{3B4EEFD2-161D-4519-ABEC-C2474B48062B}" srcOrd="2" destOrd="0" parTransId="{C9D279F5-A573-4138-9B35-3E0E672F1848}" sibTransId="{7E510743-6E37-4C1C-BBA3-0560CD8E3F78}" presId="urn:microsoft.com/office/officeart/2005/8/layout/chevron1"/>
    <dgm:cxn modelId="{424C726F-E610-4EC6-8B2A-ABBA02F7E198}" type="presOf" srcId="{61D9D9D9-F193-459F-BC36-755C81C2BD28}" destId="{A39AC898-66CB-4B72-BC1B-FB70AD12C814}" srcOrd="0" destOrd="0" presId="urn:microsoft.com/office/officeart/2005/8/layout/chevron1"/>
    <dgm:cxn modelId="{CCB8C4B3-60C7-4104-8310-B9740A022D6C}" srcId="{32E0BE52-ED00-42B4-ABA8-2D382016471F}" destId="{61D9D9D9-F193-459F-BC36-755C81C2BD28}" srcOrd="3" destOrd="0" parTransId="{486F4B28-1CD8-4BA4-A455-0D11846AB51A}" sibTransId="{0E9454D4-668E-43FE-B6B5-5B9C6D8E00BC}" presId="urn:microsoft.com/office/officeart/2005/8/layout/chevron1"/>
    <dgm:cxn modelId="{74811B77-3DE2-471B-967F-ACE33658FCFD}" type="presOf" srcId="{C270B838-7397-46BB-8C32-4FBD000615CB}" destId="{D3108988-FE41-4950-BA1D-54E78D1CBAC6}" srcOrd="0" destOrd="0" presId="urn:microsoft.com/office/officeart/2005/8/layout/chevron1"/>
    <dgm:cxn modelId="{9D8D0C89-1EE5-40B3-830D-255E42833A33}" srcId="{32E0BE52-ED00-42B4-ABA8-2D382016471F}" destId="{C270B838-7397-46BB-8C32-4FBD000615CB}" srcOrd="4" destOrd="0" parTransId="{B1AAAC61-50AA-4FAE-9993-B9BA54D78D0B}" sibTransId="{41F949E1-D4B5-43D2-ACA4-79F9E511E542}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E0BE52-ED00-42B4-ABA8-2D382016471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22A2603-D14A-4F02-B15F-56A553A0D7D1}" type="pres">
      <dgm:prSet presAssocID="{32E0BE52-ED00-42B4-ABA8-2D382016471F}" presName="Name0" presStyleCnt="0">
        <dgm:presLayoutVars>
          <dgm:dir/>
          <dgm:animLvl val="lvl"/>
          <dgm:resizeHandles val="exact"/>
        </dgm:presLayoutVars>
      </dgm:prSet>
      <dgm:spPr/>
    </dgm:pt>
    <dgm:pt modelId="{07917493-97E8-4AC2-81A7-36B1760DF87C}" type="pres">
      <dgm:prSet presAssocID="{7FC8D647-951D-4B5A-A3A4-B5F04A799179}" presName="parTxOnly" presStyleLbl="node1" presStyleIdx="0" presStyleCnt="5" custLinFactNeighborY="-185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BBB20AF-C295-4632-A806-870F0739F332}" type="pres">
      <dgm:prSet presAssocID="{9DA8D253-DD54-49B6-8BC2-E2E3A936C76A}" presName="parTxOnlySpace" presStyleLbl="sibTrans2D1" presStyleIdx="0" presStyleCnt="0"/>
      <dgm:spPr/>
    </dgm:pt>
    <dgm:pt modelId="{D4B43814-067B-480D-9346-D98C94ADE451}" type="pres">
      <dgm:prSet presAssocID="{FB802FA3-D283-44DF-9AEB-7C3687C0227B}" presName="parTxOnly" presStyleLbl="node1" presStyleIdx="1" presStyleCnt="5" custLinFactNeighborY="-184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841124-070E-4C90-97E3-2604DFE22D8D}" type="pres">
      <dgm:prSet presAssocID="{3783D93E-D847-4BAC-8EA1-EE8EDD8925D6}" presName="parTxOnlySpace" presStyleLbl="sibTrans2D1" presStyleIdx="0" presStyleCnt="0"/>
      <dgm:spPr/>
    </dgm:pt>
    <dgm:pt modelId="{76C22EA6-5EBA-4786-8151-B0D8C650DC11}" type="pres">
      <dgm:prSet presAssocID="{3B4EEFD2-161D-4519-ABEC-C2474B48062B}" presName="parTxOnly" presStyleLbl="node1" presStyleIdx="2" presStyleCnt="5" custLinFactNeighborY="-184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CB12A13-282E-449E-B3B5-B7B5A1D1047D}" type="pres">
      <dgm:prSet presAssocID="{7E510743-6E37-4C1C-BBA3-0560CD8E3F78}" presName="parTxOnlySpace" presStyleLbl="sibTrans2D1" presStyleIdx="0" presStyleCnt="0"/>
      <dgm:spPr/>
    </dgm:pt>
    <dgm:pt modelId="{A39AC898-66CB-4B72-BC1B-FB70AD12C814}" type="pres">
      <dgm:prSet presAssocID="{61D9D9D9-F193-459F-BC36-755C81C2BD28}" presName="parTxOnly" presStyleLbl="node1" presStyleIdx="3" presStyleCnt="5" custLinFactNeighborY="-196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474FC76-0E49-40BF-A5BC-3516B438CB71}" type="pres">
      <dgm:prSet presAssocID="{0E9454D4-668E-43FE-B6B5-5B9C6D8E00BC}" presName="parTxOnlySpace" presStyleLbl="sibTrans2D1" presStyleIdx="0" presStyleCnt="0"/>
      <dgm:spPr/>
    </dgm:pt>
    <dgm:pt modelId="{D3108988-FE41-4950-BA1D-54E78D1CBAC6}" type="pres">
      <dgm:prSet presAssocID="{C270B838-7397-46BB-8C32-4FBD000615CB}" presName="parTxOnly" presStyleLbl="node1" presStyleIdx="4" presStyleCnt="5" custLinFactNeighborY="-208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FC8D647-951D-4B5A-A3A4-B5F04A799179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目的</a:t>
          </a:r>
          <a:r>
            <a: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rPr>
            <a:t>1</a:t>
          </a:r>
          <a:endParaRPr kumimoji="1" lang="ja-JP" altLang="en-US" sz="160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63E9AA8B-1C25-4D16-8DC7-F545CFE34FBA}" type="parTrans" cxnId="{4839D7BF-8652-4E62-A238-7F1E7B55B77B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9DA8D253-DD54-49B6-8BC2-E2E3A936C76A}" type="sibTrans" cxnId="{4839D7BF-8652-4E62-A238-7F1E7B55B77B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FB802FA3-D283-44DF-9AEB-7C3687C0227B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目的２</a:t>
          </a:r>
          <a:endParaRPr kumimoji="1" lang="en-US" altLang="ja-JP" sz="1600" dirty="0" smtClean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8A621B15-B18B-482B-9D80-F2A1304066B2}" type="parTrans" cxnId="{E5EA3F3C-C8D0-40EB-A017-5F8EF08EACB9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3783D93E-D847-4BAC-8EA1-EE8EDD8925D6}" type="sibTrans" cxnId="{E5EA3F3C-C8D0-40EB-A017-5F8EF08EACB9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3B4EEFD2-161D-4519-ABEC-C2474B48062B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目的３</a:t>
          </a:r>
          <a:endParaRPr kumimoji="1" lang="en-US" altLang="ja-JP" sz="1600" dirty="0" smtClean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C9D279F5-A573-4138-9B35-3E0E672F1848}" type="parTrans" cxnId="{AE63F78E-0094-4963-8BB6-0470BB7176FA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7E510743-6E37-4C1C-BBA3-0560CD8E3F78}" type="sibTrans" cxnId="{AE63F78E-0094-4963-8BB6-0470BB7176FA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61D9D9D9-F193-459F-BC36-755C81C2BD28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目的４</a:t>
          </a:r>
          <a:endParaRPr kumimoji="1" lang="en-US" altLang="ja-JP" sz="1600" dirty="0" smtClean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486F4B28-1CD8-4BA4-A455-0D11846AB51A}" type="parTrans" cxnId="{C28B1195-E99F-4AEF-A4A4-5C1B13C894B8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0E9454D4-668E-43FE-B6B5-5B9C6D8E00BC}" type="sibTrans" cxnId="{C28B1195-E99F-4AEF-A4A4-5C1B13C894B8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C270B838-7397-46BB-8C32-4FBD000615CB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目的５</a:t>
          </a:r>
          <a:endParaRPr kumimoji="1" lang="en-US" altLang="ja-JP" sz="1600" dirty="0" smtClean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B1AAAC61-50AA-4FAE-9993-B9BA54D78D0B}" type="parTrans" cxnId="{FE65D2B0-D529-408E-8493-527893075DCE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41F949E1-D4B5-43D2-ACA4-79F9E511E542}" type="sibTrans" cxnId="{FE65D2B0-D529-408E-8493-527893075DCE}">
      <dgm:prSet/>
      <dgm:spPr/>
      <dgm:t>
        <a:bodyPr/>
        <a:lstStyle/>
        <a:p>
          <a:endParaRPr kumimoji="1" lang="ja-JP" altLang="en-US" sz="160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</dgm:ptLst>
  <dgm:cxnLst>
    <dgm:cxn modelId="{EFF8A067-6CD7-49F5-9984-0E422F073094}" type="presOf" srcId="{32E0BE52-ED00-42B4-ABA8-2D382016471F}" destId="{E22A2603-D14A-4F02-B15F-56A553A0D7D1}" srcOrd="0" destOrd="0" presId="urn:microsoft.com/office/officeart/2005/8/layout/chevron1"/>
    <dgm:cxn modelId="{90A05F27-8FDB-42E8-94EF-4787DD217A50}" type="presOf" srcId="{32E0BE52-ED00-42B4-ABA8-2D382016471F}" destId="{07917493-97E8-4AC2-81A7-36B1760DF87C}" srcOrd="1" destOrd="1" presId="urn:microsoft.com/office/officeart/2005/8/layout/chevron1"/>
    <dgm:cxn modelId="{76D6C29F-3BDD-409F-92B8-D3C716875533}" type="presOf" srcId="{32E0BE52-ED00-42B4-ABA8-2D382016471F}" destId="{9BBB20AF-C295-4632-A806-870F0739F332}" srcOrd="2" destOrd="1" presId="urn:microsoft.com/office/officeart/2005/8/layout/chevron1"/>
    <dgm:cxn modelId="{22090BD1-0AE8-4D9C-8A55-78C58367626B}" type="presOf" srcId="{32E0BE52-ED00-42B4-ABA8-2D382016471F}" destId="{D4B43814-067B-480D-9346-D98C94ADE451}" srcOrd="3" destOrd="1" presId="urn:microsoft.com/office/officeart/2005/8/layout/chevron1"/>
    <dgm:cxn modelId="{9FED6D9C-4884-4520-A48F-C0E732E838EE}" type="presOf" srcId="{32E0BE52-ED00-42B4-ABA8-2D382016471F}" destId="{60841124-070E-4C90-97E3-2604DFE22D8D}" srcOrd="4" destOrd="1" presId="urn:microsoft.com/office/officeart/2005/8/layout/chevron1"/>
    <dgm:cxn modelId="{6189FF2A-9D78-4347-9079-929AED7DF9DC}" type="presOf" srcId="{32E0BE52-ED00-42B4-ABA8-2D382016471F}" destId="{76C22EA6-5EBA-4786-8151-B0D8C650DC11}" srcOrd="5" destOrd="1" presId="urn:microsoft.com/office/officeart/2005/8/layout/chevron1"/>
    <dgm:cxn modelId="{6AD8EEAF-3F90-4CD8-A8A6-5C794F16F495}" type="presOf" srcId="{32E0BE52-ED00-42B4-ABA8-2D382016471F}" destId="{1CB12A13-282E-449E-B3B5-B7B5A1D1047D}" srcOrd="6" destOrd="1" presId="urn:microsoft.com/office/officeart/2005/8/layout/chevron1"/>
    <dgm:cxn modelId="{6055EF33-0510-40DD-B38C-45F819F03A81}" type="presOf" srcId="{32E0BE52-ED00-42B4-ABA8-2D382016471F}" destId="{A39AC898-66CB-4B72-BC1B-FB70AD12C814}" srcOrd="7" destOrd="1" presId="urn:microsoft.com/office/officeart/2005/8/layout/chevron1"/>
    <dgm:cxn modelId="{D594DF59-8738-444C-A884-566419EE01B0}" type="presOf" srcId="{32E0BE52-ED00-42B4-ABA8-2D382016471F}" destId="{5474FC76-0E49-40BF-A5BC-3516B438CB71}" srcOrd="8" destOrd="1" presId="urn:microsoft.com/office/officeart/2005/8/layout/chevron1"/>
    <dgm:cxn modelId="{204F7C2F-6319-4A3D-B3D8-DF5D03068CEA}" type="presOf" srcId="{32E0BE52-ED00-42B4-ABA8-2D382016471F}" destId="{D3108988-FE41-4950-BA1D-54E78D1CBAC6}" srcOrd="9" destOrd="1" presId="urn:microsoft.com/office/officeart/2005/8/layout/chevron1"/>
    <dgm:cxn modelId="{ADAB3380-FF3C-4A6E-86C9-DD7DBA8FA4C2}" type="presOf" srcId="{7FC8D647-951D-4B5A-A3A4-B5F04A799179}" destId="{07917493-97E8-4AC2-81A7-36B1760DF87C}" srcOrd="0" destOrd="0" presId="urn:microsoft.com/office/officeart/2005/8/layout/chevron1"/>
    <dgm:cxn modelId="{4839D7BF-8652-4E62-A238-7F1E7B55B77B}" srcId="{32E0BE52-ED00-42B4-ABA8-2D382016471F}" destId="{7FC8D647-951D-4B5A-A3A4-B5F04A799179}" srcOrd="0" destOrd="0" parTransId="{63E9AA8B-1C25-4D16-8DC7-F545CFE34FBA}" sibTransId="{9DA8D253-DD54-49B6-8BC2-E2E3A936C76A}" presId="urn:microsoft.com/office/officeart/2005/8/layout/chevron1"/>
    <dgm:cxn modelId="{85D06E19-B569-4DEE-BE08-4745F93D7CBA}" type="presOf" srcId="{FB802FA3-D283-44DF-9AEB-7C3687C0227B}" destId="{D4B43814-067B-480D-9346-D98C94ADE451}" srcOrd="0" destOrd="0" presId="urn:microsoft.com/office/officeart/2005/8/layout/chevron1"/>
    <dgm:cxn modelId="{E5EA3F3C-C8D0-40EB-A017-5F8EF08EACB9}" srcId="{32E0BE52-ED00-42B4-ABA8-2D382016471F}" destId="{FB802FA3-D283-44DF-9AEB-7C3687C0227B}" srcOrd="1" destOrd="0" parTransId="{8A621B15-B18B-482B-9D80-F2A1304066B2}" sibTransId="{3783D93E-D847-4BAC-8EA1-EE8EDD8925D6}" presId="urn:microsoft.com/office/officeart/2005/8/layout/chevron1"/>
    <dgm:cxn modelId="{15DA0589-EEAA-4802-A097-88F9F78838D1}" type="presOf" srcId="{3B4EEFD2-161D-4519-ABEC-C2474B48062B}" destId="{76C22EA6-5EBA-4786-8151-B0D8C650DC11}" srcOrd="0" destOrd="0" presId="urn:microsoft.com/office/officeart/2005/8/layout/chevron1"/>
    <dgm:cxn modelId="{AE63F78E-0094-4963-8BB6-0470BB7176FA}" srcId="{32E0BE52-ED00-42B4-ABA8-2D382016471F}" destId="{3B4EEFD2-161D-4519-ABEC-C2474B48062B}" srcOrd="2" destOrd="0" parTransId="{C9D279F5-A573-4138-9B35-3E0E672F1848}" sibTransId="{7E510743-6E37-4C1C-BBA3-0560CD8E3F78}" presId="urn:microsoft.com/office/officeart/2005/8/layout/chevron1"/>
    <dgm:cxn modelId="{7CCEA014-A394-44CB-9DFC-7FFBD3A9A7AC}" type="presOf" srcId="{61D9D9D9-F193-459F-BC36-755C81C2BD28}" destId="{A39AC898-66CB-4B72-BC1B-FB70AD12C814}" srcOrd="0" destOrd="0" presId="urn:microsoft.com/office/officeart/2005/8/layout/chevron1"/>
    <dgm:cxn modelId="{C28B1195-E99F-4AEF-A4A4-5C1B13C894B8}" srcId="{32E0BE52-ED00-42B4-ABA8-2D382016471F}" destId="{61D9D9D9-F193-459F-BC36-755C81C2BD28}" srcOrd="3" destOrd="0" parTransId="{486F4B28-1CD8-4BA4-A455-0D11846AB51A}" sibTransId="{0E9454D4-668E-43FE-B6B5-5B9C6D8E00BC}" presId="urn:microsoft.com/office/officeart/2005/8/layout/chevron1"/>
    <dgm:cxn modelId="{502F52D4-3C46-4A4C-91AB-574544748EBA}" type="presOf" srcId="{C270B838-7397-46BB-8C32-4FBD000615CB}" destId="{D3108988-FE41-4950-BA1D-54E78D1CBAC6}" srcOrd="0" destOrd="0" presId="urn:microsoft.com/office/officeart/2005/8/layout/chevron1"/>
    <dgm:cxn modelId="{FE65D2B0-D529-408E-8493-527893075DCE}" srcId="{32E0BE52-ED00-42B4-ABA8-2D382016471F}" destId="{C270B838-7397-46BB-8C32-4FBD000615CB}" srcOrd="4" destOrd="0" parTransId="{B1AAAC61-50AA-4FAE-9993-B9BA54D78D0B}" sibTransId="{41F949E1-D4B5-43D2-ACA4-79F9E511E542}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17493-97E8-4AC2-81A7-36B1760DF87C}">
      <dsp:nvSpPr>
        <dsp:cNvPr id="0" name=""/>
        <dsp:cNvSpPr/>
      </dsp:nvSpPr>
      <dsp:spPr>
        <a:xfrm>
          <a:off x="1986" y="307301"/>
          <a:ext cx="1768028" cy="707211"/>
        </a:xfrm>
        <a:prstGeom prst="chevron">
          <a:avLst/>
        </a:prstGeom>
        <a:solidFill>
          <a:schemeClr val="accent1">
            <a:alphaOff val="0"/>
            <a:hueOff val="0"/>
            <a:satOff val="0"/>
            <a:lumOff val="0"/>
          </a:schemeClr>
        </a:solidFill>
        <a:ln w="25400" cap="flat" cmpd="sng" algn="ctr">
          <a:solidFill>
            <a:schemeClr val="l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目的</a:t>
          </a:r>
          <a:r>
            <a:rPr kumimoji="1" lang="en-US" altLang="ja-JP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1</a:t>
          </a:r>
          <a:endParaRPr kumimoji="1" lang="ja-JP" altLang="en-US" sz="1600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355592" y="307301"/>
        <a:ext cx="1060817" cy="707211"/>
      </dsp:txXfrm>
    </dsp:sp>
    <dsp:sp modelId="{D4B43814-067B-480D-9346-D98C94ADE451}">
      <dsp:nvSpPr>
        <dsp:cNvPr id="0" name=""/>
        <dsp:cNvSpPr/>
      </dsp:nvSpPr>
      <dsp:spPr>
        <a:xfrm>
          <a:off x="1593212" y="307902"/>
          <a:ext cx="1768028" cy="707211"/>
        </a:xfrm>
        <a:prstGeom prst="chevron">
          <a:avLst/>
        </a:prstGeom>
        <a:solidFill>
          <a:schemeClr val="accent1">
            <a:alphaOff val="0"/>
            <a:hueOff val="0"/>
            <a:satOff val="0"/>
            <a:lumOff val="0"/>
          </a:schemeClr>
        </a:solidFill>
        <a:ln w="25400" cap="flat" cmpd="sng" algn="ctr">
          <a:solidFill>
            <a:schemeClr val="l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目的２</a:t>
          </a:r>
          <a:endParaRPr kumimoji="1" lang="en-US" altLang="ja-JP" sz="1600" kern="1200" dirty="0" smtClean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1946818" y="307902"/>
        <a:ext cx="1060817" cy="707211"/>
      </dsp:txXfrm>
    </dsp:sp>
    <dsp:sp modelId="{76C22EA6-5EBA-4786-8151-B0D8C650DC11}">
      <dsp:nvSpPr>
        <dsp:cNvPr id="0" name=""/>
        <dsp:cNvSpPr/>
      </dsp:nvSpPr>
      <dsp:spPr>
        <a:xfrm>
          <a:off x="3184437" y="307902"/>
          <a:ext cx="1768028" cy="707211"/>
        </a:xfrm>
        <a:prstGeom prst="chevron">
          <a:avLst/>
        </a:prstGeom>
        <a:solidFill>
          <a:schemeClr val="accent1">
            <a:alphaOff val="0"/>
            <a:hueOff val="0"/>
            <a:satOff val="0"/>
            <a:lumOff val="0"/>
          </a:schemeClr>
        </a:solidFill>
        <a:ln w="25400" cap="flat" cmpd="sng" algn="ctr">
          <a:solidFill>
            <a:schemeClr val="l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目的３</a:t>
          </a:r>
          <a:endParaRPr kumimoji="1" lang="en-US" altLang="ja-JP" sz="1600" kern="1200" dirty="0" smtClean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3538043" y="307902"/>
        <a:ext cx="1060817" cy="707211"/>
      </dsp:txXfrm>
    </dsp:sp>
    <dsp:sp modelId="{A39AC898-66CB-4B72-BC1B-FB70AD12C814}">
      <dsp:nvSpPr>
        <dsp:cNvPr id="0" name=""/>
        <dsp:cNvSpPr/>
      </dsp:nvSpPr>
      <dsp:spPr>
        <a:xfrm>
          <a:off x="4775663" y="299741"/>
          <a:ext cx="1768028" cy="707211"/>
        </a:xfrm>
        <a:prstGeom prst="chevron">
          <a:avLst/>
        </a:prstGeom>
        <a:solidFill>
          <a:schemeClr val="accent1">
            <a:alphaOff val="0"/>
            <a:hueOff val="0"/>
            <a:satOff val="0"/>
            <a:lumOff val="0"/>
          </a:schemeClr>
        </a:solidFill>
        <a:ln w="25400" cap="flat" cmpd="sng" algn="ctr">
          <a:solidFill>
            <a:schemeClr val="l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目的４</a:t>
          </a:r>
          <a:endParaRPr kumimoji="1" lang="en-US" altLang="ja-JP" sz="1600" kern="1200" dirty="0" smtClean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5129269" y="299741"/>
        <a:ext cx="1060817" cy="707211"/>
      </dsp:txXfrm>
    </dsp:sp>
    <dsp:sp modelId="{D3108988-FE41-4950-BA1D-54E78D1CBAC6}">
      <dsp:nvSpPr>
        <dsp:cNvPr id="0" name=""/>
        <dsp:cNvSpPr/>
      </dsp:nvSpPr>
      <dsp:spPr>
        <a:xfrm>
          <a:off x="6366888" y="290979"/>
          <a:ext cx="1768028" cy="707211"/>
        </a:xfrm>
        <a:prstGeom prst="chevron">
          <a:avLst/>
        </a:prstGeom>
        <a:solidFill>
          <a:schemeClr val="accent1">
            <a:alphaOff val="0"/>
            <a:hueOff val="0"/>
            <a:satOff val="0"/>
            <a:lumOff val="0"/>
          </a:schemeClr>
        </a:solidFill>
        <a:ln w="25400" cap="flat" cmpd="sng" algn="ctr">
          <a:solidFill>
            <a:schemeClr val="l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目的５</a:t>
          </a:r>
          <a:endParaRPr kumimoji="1" lang="en-US" altLang="ja-JP" sz="1600" kern="1200" dirty="0" smtClean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6720494" y="290979"/>
        <a:ext cx="1060817" cy="7072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17493-97E8-4AC2-81A7-36B1760DF87C}">
      <dsp:nvSpPr>
        <dsp:cNvPr id="0" name=""/>
        <dsp:cNvSpPr/>
      </dsp:nvSpPr>
      <dsp:spPr>
        <a:xfrm>
          <a:off x="1986" y="307301"/>
          <a:ext cx="1768028" cy="707211"/>
        </a:xfrm>
        <a:prstGeom prst="chevron">
          <a:avLst/>
        </a:prstGeom>
        <a:solidFill>
          <a:schemeClr val="accent1">
            <a:alphaOff val="0"/>
            <a:hueOff val="0"/>
            <a:satOff val="0"/>
            <a:lumOff val="0"/>
          </a:schemeClr>
        </a:solidFill>
        <a:ln w="25400" cap="flat" cmpd="sng" algn="ctr">
          <a:solidFill>
            <a:schemeClr val="l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目的</a:t>
          </a:r>
          <a:r>
            <a:rPr kumimoji="1" lang="en-US" altLang="ja-JP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1</a:t>
          </a:r>
          <a:endParaRPr kumimoji="1" lang="ja-JP" altLang="en-US" sz="1600" kern="120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355592" y="307301"/>
        <a:ext cx="1060817" cy="707211"/>
      </dsp:txXfrm>
    </dsp:sp>
    <dsp:sp modelId="{D4B43814-067B-480D-9346-D98C94ADE451}">
      <dsp:nvSpPr>
        <dsp:cNvPr id="0" name=""/>
        <dsp:cNvSpPr/>
      </dsp:nvSpPr>
      <dsp:spPr>
        <a:xfrm>
          <a:off x="1593212" y="307902"/>
          <a:ext cx="1768028" cy="707211"/>
        </a:xfrm>
        <a:prstGeom prst="chevron">
          <a:avLst/>
        </a:prstGeom>
        <a:solidFill>
          <a:schemeClr val="accent1">
            <a:alphaOff val="0"/>
            <a:hueOff val="0"/>
            <a:satOff val="0"/>
            <a:lumOff val="0"/>
          </a:schemeClr>
        </a:solidFill>
        <a:ln w="25400" cap="flat" cmpd="sng" algn="ctr">
          <a:solidFill>
            <a:schemeClr val="l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目的２</a:t>
          </a:r>
          <a:endParaRPr kumimoji="1" lang="en-US" altLang="ja-JP" sz="1600" kern="1200" dirty="0" smtClean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1946818" y="307902"/>
        <a:ext cx="1060817" cy="707211"/>
      </dsp:txXfrm>
    </dsp:sp>
    <dsp:sp modelId="{76C22EA6-5EBA-4786-8151-B0D8C650DC11}">
      <dsp:nvSpPr>
        <dsp:cNvPr id="0" name=""/>
        <dsp:cNvSpPr/>
      </dsp:nvSpPr>
      <dsp:spPr>
        <a:xfrm>
          <a:off x="3184437" y="307902"/>
          <a:ext cx="1768028" cy="707211"/>
        </a:xfrm>
        <a:prstGeom prst="chevron">
          <a:avLst/>
        </a:prstGeom>
        <a:solidFill>
          <a:schemeClr val="accent1">
            <a:alphaOff val="0"/>
            <a:hueOff val="0"/>
            <a:satOff val="0"/>
            <a:lumOff val="0"/>
          </a:schemeClr>
        </a:solidFill>
        <a:ln w="25400" cap="flat" cmpd="sng" algn="ctr">
          <a:solidFill>
            <a:schemeClr val="l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目的３</a:t>
          </a:r>
          <a:endParaRPr kumimoji="1" lang="en-US" altLang="ja-JP" sz="1600" kern="1200" dirty="0" smtClean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3538043" y="307902"/>
        <a:ext cx="1060817" cy="707211"/>
      </dsp:txXfrm>
    </dsp:sp>
    <dsp:sp modelId="{A39AC898-66CB-4B72-BC1B-FB70AD12C814}">
      <dsp:nvSpPr>
        <dsp:cNvPr id="0" name=""/>
        <dsp:cNvSpPr/>
      </dsp:nvSpPr>
      <dsp:spPr>
        <a:xfrm>
          <a:off x="4775663" y="299741"/>
          <a:ext cx="1768028" cy="707211"/>
        </a:xfrm>
        <a:prstGeom prst="chevron">
          <a:avLst/>
        </a:prstGeom>
        <a:solidFill>
          <a:schemeClr val="accent1">
            <a:alphaOff val="0"/>
            <a:hueOff val="0"/>
            <a:satOff val="0"/>
            <a:lumOff val="0"/>
          </a:schemeClr>
        </a:solidFill>
        <a:ln w="25400" cap="flat" cmpd="sng" algn="ctr">
          <a:solidFill>
            <a:schemeClr val="l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目的４</a:t>
          </a:r>
          <a:endParaRPr kumimoji="1" lang="en-US" altLang="ja-JP" sz="1600" kern="1200" dirty="0" smtClean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5129269" y="299741"/>
        <a:ext cx="1060817" cy="707211"/>
      </dsp:txXfrm>
    </dsp:sp>
    <dsp:sp modelId="{D3108988-FE41-4950-BA1D-54E78D1CBAC6}">
      <dsp:nvSpPr>
        <dsp:cNvPr id="0" name=""/>
        <dsp:cNvSpPr/>
      </dsp:nvSpPr>
      <dsp:spPr>
        <a:xfrm>
          <a:off x="6366888" y="290979"/>
          <a:ext cx="1768028" cy="707211"/>
        </a:xfrm>
        <a:prstGeom prst="chevron">
          <a:avLst/>
        </a:prstGeom>
        <a:solidFill>
          <a:schemeClr val="accent1">
            <a:alphaOff val="0"/>
            <a:hueOff val="0"/>
            <a:satOff val="0"/>
            <a:lumOff val="0"/>
          </a:schemeClr>
        </a:solidFill>
        <a:ln w="25400" cap="flat" cmpd="sng" algn="ctr">
          <a:solidFill>
            <a:schemeClr val="l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目的５</a:t>
          </a:r>
          <a:endParaRPr kumimoji="1" lang="en-US" altLang="ja-JP" sz="1600" kern="1200" dirty="0" smtClean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6720494" y="290979"/>
        <a:ext cx="1060817" cy="707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../theme/theme2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0996" y="767596"/>
            <a:ext cx="5117306" cy="383798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F68E-D923-4806-B7EF-03407CF77366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C55-19AE-4FBB-A6A8-FBC549A73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94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F68E-D923-4806-B7EF-03407CF77366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C55-19AE-4FBB-A6A8-FBC549A73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014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F68E-D923-4806-B7EF-03407CF77366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C55-19AE-4FBB-A6A8-FBC549A73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67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F68E-D923-4806-B7EF-03407CF77366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C55-19AE-4FBB-A6A8-FBC549A73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66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F68E-D923-4806-B7EF-03407CF77366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C55-19AE-4FBB-A6A8-FBC549A73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4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F68E-D923-4806-B7EF-03407CF77366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C55-19AE-4FBB-A6A8-FBC549A73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0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F68E-D923-4806-B7EF-03407CF77366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C55-19AE-4FBB-A6A8-FBC549A73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5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F68E-D923-4806-B7EF-03407CF77366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C55-19AE-4FBB-A6A8-FBC549A73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972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F68E-D923-4806-B7EF-03407CF77366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C55-19AE-4FBB-A6A8-FBC549A73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46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F68E-D923-4806-B7EF-03407CF77366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C55-19AE-4FBB-A6A8-FBC549A73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82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F68E-D923-4806-B7EF-03407CF77366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C55-19AE-4FBB-A6A8-FBC549A73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60121"/>
      </p:ext>
    </p:extLst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Relationship Type="http://schemas.openxmlformats.org/officeDocument/2006/relationships/slideLayout" Target="../slideLayouts/slideLayout2.xml" Id="rId2" /><Relationship Type="http://schemas.openxmlformats.org/officeDocument/2006/relationships/slideLayout" Target="../slideLayouts/slideLayout3.xml" Id="rId3" /><Relationship Type="http://schemas.openxmlformats.org/officeDocument/2006/relationships/slideLayout" Target="../slideLayouts/slideLayout4.xml" Id="rId4" /><Relationship Type="http://schemas.openxmlformats.org/officeDocument/2006/relationships/slideLayout" Target="../slideLayouts/slideLayout5.xml" Id="rId5" /><Relationship Type="http://schemas.openxmlformats.org/officeDocument/2006/relationships/slideLayout" Target="../slideLayouts/slideLayout6.xml" Id="rId6" /><Relationship Type="http://schemas.openxmlformats.org/officeDocument/2006/relationships/slideLayout" Target="../slideLayouts/slideLayout7.xml" Id="rId7" /><Relationship Type="http://schemas.openxmlformats.org/officeDocument/2006/relationships/slideLayout" Target="../slideLayouts/slideLayout8.xml" Id="rId8" /><Relationship Type="http://schemas.openxmlformats.org/officeDocument/2006/relationships/slideLayout" Target="../slideLayouts/slideLayout9.xml" Id="rId9" /><Relationship Type="http://schemas.openxmlformats.org/officeDocument/2006/relationships/slideLayout" Target="../slideLayouts/slideLayout10.xml" Id="rId10" /><Relationship Type="http://schemas.openxmlformats.org/officeDocument/2006/relationships/slideLayout" Target="../slideLayouts/slideLayout11.xml" Id="rId11" /><Relationship Type="http://schemas.openxmlformats.org/officeDocument/2006/relationships/theme" Target="../theme/theme1.xml" Id="rId12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EF68E-D923-4806-B7EF-03407CF77366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1AC55-19AE-4FBB-A6A8-FBC549A73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64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microsoft.com/office/2007/relationships/diagramDrawing" Target="../diagrams/drawing1.xml" Id="rId1" /><Relationship Type="http://schemas.openxmlformats.org/officeDocument/2006/relationships/diagramData" Target="../diagrams/data1.xml" Id="rId2" /><Relationship Type="http://schemas.openxmlformats.org/officeDocument/2006/relationships/diagramLayout" Target="../diagrams/layout1.xml" Id="rId3" /><Relationship Type="http://schemas.openxmlformats.org/officeDocument/2006/relationships/diagramQuickStyle" Target="../diagrams/quickStyle1.xml" Id="rId4" /><Relationship Type="http://schemas.openxmlformats.org/officeDocument/2006/relationships/diagramColors" Target="../diagrams/colors1.xml" Id="rId5" /><Relationship Type="http://schemas.openxmlformats.org/officeDocument/2006/relationships/slideLayout" Target="../slideLayouts/slideLayout1.xml" Id="rId6" /></Relationships>
</file>

<file path=ppt/slides/_rels/slide2.xml.rels>&#65279;<?xml version="1.0" encoding="utf-8"?><Relationships xmlns="http://schemas.openxmlformats.org/package/2006/relationships"><Relationship Type="http://schemas.microsoft.com/office/2007/relationships/diagramDrawing" Target="../diagrams/drawing2.xml" Id="rId1" /><Relationship Type="http://schemas.openxmlformats.org/officeDocument/2006/relationships/diagramData" Target="../diagrams/data2.xml" Id="rId2" /><Relationship Type="http://schemas.openxmlformats.org/officeDocument/2006/relationships/diagramLayout" Target="../diagrams/layout2.xml" Id="rId3" /><Relationship Type="http://schemas.openxmlformats.org/officeDocument/2006/relationships/diagramQuickStyle" Target="../diagrams/quickStyle2.xml" Id="rId4" /><Relationship Type="http://schemas.openxmlformats.org/officeDocument/2006/relationships/diagramColors" Target="../diagrams/colors2.xml" Id="rId5" /><Relationship Type="http://schemas.openxmlformats.org/officeDocument/2006/relationships/slideLayout" Target="../slideLayouts/slideLayout1.xml" Id="rId6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タイトル 1"/>
          <p:cNvSpPr>
            <a:spLocks noGrp="1"/>
          </p:cNvSpPr>
          <p:nvPr>
            <p:ph type="ctrTitle"/>
          </p:nvPr>
        </p:nvSpPr>
        <p:spPr>
          <a:xfrm>
            <a:off x="683568" y="35797"/>
            <a:ext cx="7772400" cy="944931"/>
          </a:xfrm>
        </p:spPr>
        <p:txBody>
          <a:bodyPr>
            <a:normAutofit/>
          </a:bodyPr>
          <a:lstStyle/>
          <a:p>
            <a:r>
              <a:rPr lang="ja-JP" altLang="en-US" sz="3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業務改善の</a:t>
            </a:r>
            <a:r>
              <a:rPr lang="ja-JP" altLang="en-US" sz="3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目的確認と手段の再設定シート</a:t>
            </a:r>
            <a:b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改善テーマ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　　　　　　　　　　　　　　　　　　　　　　　　　」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08" name="正方形/長方形 3"/>
          <p:cNvSpPr/>
          <p:nvPr/>
        </p:nvSpPr>
        <p:spPr>
          <a:xfrm>
            <a:off x="467545" y="4234480"/>
            <a:ext cx="3312368" cy="1260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下矢印 6"/>
          <p:cNvSpPr/>
          <p:nvPr/>
        </p:nvSpPr>
        <p:spPr>
          <a:xfrm>
            <a:off x="2483768" y="3731892"/>
            <a:ext cx="792088" cy="43204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テキスト ボックス 7"/>
          <p:cNvSpPr txBox="1"/>
          <p:nvPr/>
        </p:nvSpPr>
        <p:spPr>
          <a:xfrm>
            <a:off x="467544" y="38610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真の目的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11" name="図表 4"/>
          <p:cNvGraphicFramePr/>
          <p:nvPr>
            <p:extLst>
              <p:ext uri="{D42A27DB-BD31-4B8C-83A1-F6EECF244321}">
                <p14:modId xmlns:p14="http://schemas.microsoft.com/office/powerpoint/2010/main" val="2949548593"/>
              </p:ext>
            </p:extLst>
          </p:nvPr>
        </p:nvGraphicFramePr>
        <p:xfrm>
          <a:off x="467544" y="1080988"/>
          <a:ext cx="8136904" cy="1584176"/>
        </p:xfrm>
        <a:graphic>
          <a:graphicData uri="http://schemas.openxmlformats.org/drawingml/2006/diagram">
            <dgm:relIds xmlns:dgm="http://schemas.openxmlformats.org/drawingml/2006/diagram" r:dm="rId2" r:lo="rId3" r:qs="rId4" r:cs="rId5"/>
          </a:graphicData>
        </a:graphic>
      </p:graphicFrame>
      <p:sp>
        <p:nvSpPr>
          <p:cNvPr id="1113" name="テキスト ボックス 5"/>
          <p:cNvSpPr txBox="1"/>
          <p:nvPr/>
        </p:nvSpPr>
        <p:spPr>
          <a:xfrm>
            <a:off x="683568" y="102150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何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ために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？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14" name="テキスト ボックス 8"/>
          <p:cNvSpPr txBox="1"/>
          <p:nvPr/>
        </p:nvSpPr>
        <p:spPr>
          <a:xfrm>
            <a:off x="2195736" y="10089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何のために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？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15" name="テキスト ボックス 9"/>
          <p:cNvSpPr txBox="1"/>
          <p:nvPr/>
        </p:nvSpPr>
        <p:spPr>
          <a:xfrm>
            <a:off x="3779912" y="10089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何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ために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？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16" name="テキスト ボックス 10"/>
          <p:cNvSpPr txBox="1"/>
          <p:nvPr/>
        </p:nvSpPr>
        <p:spPr>
          <a:xfrm>
            <a:off x="5364088" y="10089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何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ために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？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17" name="テキスト ボックス 11"/>
          <p:cNvSpPr txBox="1"/>
          <p:nvPr/>
        </p:nvSpPr>
        <p:spPr>
          <a:xfrm>
            <a:off x="6948264" y="10089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何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ために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？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18" name="正方形/長方形 13"/>
          <p:cNvSpPr/>
          <p:nvPr/>
        </p:nvSpPr>
        <p:spPr>
          <a:xfrm>
            <a:off x="467544" y="2204864"/>
            <a:ext cx="1512168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正方形/長方形 14"/>
          <p:cNvSpPr/>
          <p:nvPr/>
        </p:nvSpPr>
        <p:spPr>
          <a:xfrm>
            <a:off x="2123728" y="2204864"/>
            <a:ext cx="1512168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正方形/長方形 15"/>
          <p:cNvSpPr/>
          <p:nvPr/>
        </p:nvSpPr>
        <p:spPr>
          <a:xfrm>
            <a:off x="3775697" y="2204864"/>
            <a:ext cx="1512168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正方形/長方形 16"/>
          <p:cNvSpPr/>
          <p:nvPr/>
        </p:nvSpPr>
        <p:spPr>
          <a:xfrm>
            <a:off x="5440265" y="2204864"/>
            <a:ext cx="1512168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正方形/長方形 17"/>
          <p:cNvSpPr/>
          <p:nvPr/>
        </p:nvSpPr>
        <p:spPr>
          <a:xfrm>
            <a:off x="7104833" y="2204864"/>
            <a:ext cx="1512168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下矢印 18"/>
          <p:cNvSpPr/>
          <p:nvPr/>
        </p:nvSpPr>
        <p:spPr>
          <a:xfrm rot="16200000">
            <a:off x="3965236" y="5409220"/>
            <a:ext cx="792088" cy="43204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正方形/長方形 19"/>
          <p:cNvSpPr/>
          <p:nvPr/>
        </p:nvSpPr>
        <p:spPr>
          <a:xfrm>
            <a:off x="4860032" y="4219217"/>
            <a:ext cx="3756968" cy="1259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テキスト ボックス 20"/>
          <p:cNvSpPr txBox="1"/>
          <p:nvPr/>
        </p:nvSpPr>
        <p:spPr>
          <a:xfrm>
            <a:off x="5807954" y="3789040"/>
            <a:ext cx="2292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改善、代替手段案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6" name="正方形/長方形 21"/>
          <p:cNvSpPr/>
          <p:nvPr/>
        </p:nvSpPr>
        <p:spPr>
          <a:xfrm>
            <a:off x="467544" y="5760876"/>
            <a:ext cx="3312368" cy="9084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テキスト ボックス 22"/>
          <p:cNvSpPr txBox="1"/>
          <p:nvPr/>
        </p:nvSpPr>
        <p:spPr>
          <a:xfrm>
            <a:off x="467544" y="5507940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根拠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8" name="正方形/長方形 23"/>
          <p:cNvSpPr/>
          <p:nvPr/>
        </p:nvSpPr>
        <p:spPr>
          <a:xfrm>
            <a:off x="4860032" y="5760876"/>
            <a:ext cx="3672408" cy="9084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テキスト ボックス 24"/>
          <p:cNvSpPr txBox="1"/>
          <p:nvPr/>
        </p:nvSpPr>
        <p:spPr>
          <a:xfrm>
            <a:off x="4860032" y="551723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根拠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9396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タイトル 1"/>
          <p:cNvSpPr>
            <a:spLocks noGrp="1"/>
          </p:cNvSpPr>
          <p:nvPr>
            <p:ph type="ctrTitle"/>
          </p:nvPr>
        </p:nvSpPr>
        <p:spPr>
          <a:xfrm>
            <a:off x="683568" y="35797"/>
            <a:ext cx="7772400" cy="944931"/>
          </a:xfrm>
        </p:spPr>
        <p:txBody>
          <a:bodyPr>
            <a:normAutofit fontScale="90000"/>
          </a:bodyPr>
          <a:lstStyle/>
          <a:p>
            <a:r>
              <a:rPr lang="ja-JP" altLang="en-US" sz="3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記入例　業務改善の</a:t>
            </a:r>
            <a:r>
              <a:rPr lang="ja-JP" altLang="en-US" sz="3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目的確認と手段の再設定</a:t>
            </a:r>
            <a:r>
              <a:rPr lang="ja-JP" altLang="en-US" sz="3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シート</a:t>
            </a:r>
            <a:b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改善テーマ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　　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通知表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」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32" name="正方形/長方形 3"/>
          <p:cNvSpPr/>
          <p:nvPr/>
        </p:nvSpPr>
        <p:spPr>
          <a:xfrm>
            <a:off x="467545" y="3933056"/>
            <a:ext cx="3312368" cy="15202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下矢印 6"/>
          <p:cNvSpPr/>
          <p:nvPr/>
        </p:nvSpPr>
        <p:spPr>
          <a:xfrm>
            <a:off x="2483768" y="3429000"/>
            <a:ext cx="792088" cy="43204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テキスト ボックス 7"/>
          <p:cNvSpPr txBox="1"/>
          <p:nvPr/>
        </p:nvSpPr>
        <p:spPr>
          <a:xfrm>
            <a:off x="467544" y="35730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真の目的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35" name="図表 4"/>
          <p:cNvGraphicFramePr/>
          <p:nvPr>
            <p:extLst>
              <p:ext uri="{D42A27DB-BD31-4B8C-83A1-F6EECF244321}">
                <p14:modId xmlns:p14="http://schemas.microsoft.com/office/powerpoint/2010/main" val="1064143836"/>
              </p:ext>
            </p:extLst>
          </p:nvPr>
        </p:nvGraphicFramePr>
        <p:xfrm>
          <a:off x="467544" y="1080988"/>
          <a:ext cx="8136904" cy="1584176"/>
        </p:xfrm>
        <a:graphic>
          <a:graphicData uri="http://schemas.openxmlformats.org/drawingml/2006/diagram">
            <dgm:relIds xmlns:dgm="http://schemas.openxmlformats.org/drawingml/2006/diagram" r:dm="rId2" r:lo="rId3" r:qs="rId4" r:cs="rId5"/>
          </a:graphicData>
        </a:graphic>
      </p:graphicFrame>
      <p:sp>
        <p:nvSpPr>
          <p:cNvPr id="1140" name="テキスト ボックス 5"/>
          <p:cNvSpPr txBox="1"/>
          <p:nvPr/>
        </p:nvSpPr>
        <p:spPr>
          <a:xfrm>
            <a:off x="683568" y="102150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何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ために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？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1" name="テキスト ボックス 8"/>
          <p:cNvSpPr txBox="1"/>
          <p:nvPr/>
        </p:nvSpPr>
        <p:spPr>
          <a:xfrm>
            <a:off x="2195736" y="10089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何のために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？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2" name="テキスト ボックス 9"/>
          <p:cNvSpPr txBox="1"/>
          <p:nvPr/>
        </p:nvSpPr>
        <p:spPr>
          <a:xfrm>
            <a:off x="3779912" y="10089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何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ために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？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3" name="テキスト ボックス 10"/>
          <p:cNvSpPr txBox="1"/>
          <p:nvPr/>
        </p:nvSpPr>
        <p:spPr>
          <a:xfrm>
            <a:off x="5364088" y="10089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何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ために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？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4" name="テキスト ボックス 11"/>
          <p:cNvSpPr txBox="1"/>
          <p:nvPr/>
        </p:nvSpPr>
        <p:spPr>
          <a:xfrm>
            <a:off x="6948264" y="10089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何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ために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？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5" name="正方形/長方形 13"/>
          <p:cNvSpPr/>
          <p:nvPr/>
        </p:nvSpPr>
        <p:spPr>
          <a:xfrm>
            <a:off x="467544" y="2204865"/>
            <a:ext cx="1512168" cy="11284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正方形/長方形 14"/>
          <p:cNvSpPr/>
          <p:nvPr/>
        </p:nvSpPr>
        <p:spPr>
          <a:xfrm>
            <a:off x="2123728" y="2204864"/>
            <a:ext cx="1512168" cy="11284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正方形/長方形 15"/>
          <p:cNvSpPr/>
          <p:nvPr/>
        </p:nvSpPr>
        <p:spPr>
          <a:xfrm>
            <a:off x="3775697" y="2204864"/>
            <a:ext cx="1512168" cy="11284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正方形/長方形 17"/>
          <p:cNvSpPr/>
          <p:nvPr/>
        </p:nvSpPr>
        <p:spPr>
          <a:xfrm>
            <a:off x="7039521" y="2204864"/>
            <a:ext cx="1512168" cy="11284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下矢印 18"/>
          <p:cNvSpPr/>
          <p:nvPr/>
        </p:nvSpPr>
        <p:spPr>
          <a:xfrm rot="16200000">
            <a:off x="3965236" y="5409220"/>
            <a:ext cx="792088" cy="43204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正方形/長方形 19"/>
          <p:cNvSpPr/>
          <p:nvPr/>
        </p:nvSpPr>
        <p:spPr>
          <a:xfrm>
            <a:off x="4874893" y="3942347"/>
            <a:ext cx="3756968" cy="15110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テキスト ボックス 20"/>
          <p:cNvSpPr txBox="1"/>
          <p:nvPr/>
        </p:nvSpPr>
        <p:spPr>
          <a:xfrm>
            <a:off x="5807954" y="3573016"/>
            <a:ext cx="2292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改善、代替手段案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52" name="正方形/長方形 21"/>
          <p:cNvSpPr/>
          <p:nvPr/>
        </p:nvSpPr>
        <p:spPr>
          <a:xfrm>
            <a:off x="467544" y="5760876"/>
            <a:ext cx="3312368" cy="9084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テキスト ボックス 22"/>
          <p:cNvSpPr txBox="1"/>
          <p:nvPr/>
        </p:nvSpPr>
        <p:spPr>
          <a:xfrm>
            <a:off x="467544" y="5507940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根拠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54" name="正方形/長方形 23"/>
          <p:cNvSpPr/>
          <p:nvPr/>
        </p:nvSpPr>
        <p:spPr>
          <a:xfrm>
            <a:off x="4860032" y="5760876"/>
            <a:ext cx="3672408" cy="9084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テキスト ボックス 24"/>
          <p:cNvSpPr txBox="1"/>
          <p:nvPr/>
        </p:nvSpPr>
        <p:spPr>
          <a:xfrm>
            <a:off x="4860032" y="551723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根拠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56" name="テキスト ボックス 25"/>
          <p:cNvSpPr txBox="1"/>
          <p:nvPr/>
        </p:nvSpPr>
        <p:spPr>
          <a:xfrm>
            <a:off x="467544" y="2256140"/>
            <a:ext cx="16561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期間ごとの自分の学習到達度の理解と保護者への通知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57" name="テキスト ボックス 26"/>
          <p:cNvSpPr txBox="1"/>
          <p:nvPr/>
        </p:nvSpPr>
        <p:spPr>
          <a:xfrm>
            <a:off x="2123728" y="2256140"/>
            <a:ext cx="1584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期間ごとの自分の生活態度の理解と保護者への通知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58" name="テキスト ボックス 28"/>
          <p:cNvSpPr txBox="1"/>
          <p:nvPr/>
        </p:nvSpPr>
        <p:spPr>
          <a:xfrm>
            <a:off x="3779912" y="2218972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期間ごとの成果と課題の理解と保護者への通知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59" name="テキスト ボックス 29"/>
          <p:cNvSpPr txBox="1"/>
          <p:nvPr/>
        </p:nvSpPr>
        <p:spPr>
          <a:xfrm>
            <a:off x="5383117" y="2204864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今後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、学習計画を立てるための参考情報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60" name="テキスト ボックス 30"/>
          <p:cNvSpPr txBox="1"/>
          <p:nvPr/>
        </p:nvSpPr>
        <p:spPr>
          <a:xfrm>
            <a:off x="7047685" y="2223448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自分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の出席と学習、役割分担の記録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61" name="テキスト ボックス 31"/>
          <p:cNvSpPr txBox="1"/>
          <p:nvPr/>
        </p:nvSpPr>
        <p:spPr>
          <a:xfrm>
            <a:off x="521436" y="4005064"/>
            <a:ext cx="3254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本人が適切な学習管理を行うためのヒント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保護者と連携しての学習管理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62" name="テキスト ボックス 32"/>
          <p:cNvSpPr txBox="1"/>
          <p:nvPr/>
        </p:nvSpPr>
        <p:spPr>
          <a:xfrm>
            <a:off x="4841806" y="3949384"/>
            <a:ext cx="386583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①学習の記録、テストの点数は（デジタル化して）自己管理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②出席情報もデジタル化して管理、通知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③自分の学習進捗管理も（デジタル化して）自己管理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④児童、生徒の期間ごと学習管理の時間の確保と、個別面談</a:t>
            </a:r>
            <a:endParaRPr kumimoji="1" lang="ja-JP" altLang="en-US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63" name="正方形/長方形 33"/>
          <p:cNvSpPr/>
          <p:nvPr/>
        </p:nvSpPr>
        <p:spPr>
          <a:xfrm>
            <a:off x="5400092" y="2207120"/>
            <a:ext cx="1512168" cy="11284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テキスト ボックス 34"/>
          <p:cNvSpPr txBox="1"/>
          <p:nvPr/>
        </p:nvSpPr>
        <p:spPr>
          <a:xfrm>
            <a:off x="525651" y="5838363"/>
            <a:ext cx="3254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法的根拠なし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65" name="テキスト ボックス 35"/>
          <p:cNvSpPr txBox="1"/>
          <p:nvPr/>
        </p:nvSpPr>
        <p:spPr>
          <a:xfrm>
            <a:off x="4893647" y="5805264"/>
            <a:ext cx="3254261" cy="583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学校教育法施行規則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指導要録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66" name="正方形/長方形 2"/>
          <p:cNvSpPr/>
          <p:nvPr/>
        </p:nvSpPr>
        <p:spPr>
          <a:xfrm>
            <a:off x="691732" y="141124"/>
            <a:ext cx="1224136" cy="432048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270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363</TotalTime>
  <Words>244</Words>
  <Application>JUST Focus</Application>
  <Paragraphs>44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業務改善の目的確認と手段の再設定シート 改善テーマ「　　　　　　　　　　　　　　　　　　　　　　　　　」</vt:lpstr>
      <vt:lpstr>記入例　業務改善の目的確認と手段の再設定シート 改善テーマ「　　通知表　」</vt:lpstr>
    </vt:vector>
  </TitlesOfParts>
  <LinksUpToDate>false</LinksUpToDate>
  <SharedDoc>false</SharedDoc>
  <HyperlinksChanged>false</HyperlinksChanged>
  <AppVersion>3.3.5</AppVersion>
  <PresentationFormat>ユーザー設定</PresentationFormat>
  <Slides>2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アイデア比較検討シート テーマ「　　　　　　　　　」問題をどうしたら良いか？</dc:title>
  <dc:creator>森本 康仁</dc:creator>
  <cp:lastModifiedBy>佐伯＿圭介（働き方改革係）</cp:lastModifiedBy>
  <cp:lastPrinted>2020-03-02T05:19:20Z</cp:lastPrinted>
  <dcterms:created xsi:type="dcterms:W3CDTF">2019-11-20T00:39:01Z</dcterms:created>
  <dcterms:modified xsi:type="dcterms:W3CDTF">2020-04-08T04:18:26Z</dcterms:modified>
  <cp:revision>17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