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0"/>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7556500"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CD5"/>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58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CD401133-1B7C-44CB-BFB7-3661A28E2BA2}" type="datetimeFigureOut">
              <a:rPr kumimoji="1" lang="ja-JP" altLang="en-US" smtClean="0"/>
              <a:t>2024/4/4</a:t>
            </a:fld>
            <a:endParaRPr kumimoji="1" lang="ja-JP" altLang="en-US"/>
          </a:p>
        </p:txBody>
      </p:sp>
      <p:sp>
        <p:nvSpPr>
          <p:cNvPr id="4" name="フッター プレースホルダー 3"/>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36BB610E-B093-4A33-8054-F0FD63F1B3F0}" type="slidenum">
              <a:rPr kumimoji="1" lang="ja-JP" altLang="en-US" smtClean="0"/>
              <a:t>‹#›</a:t>
            </a:fld>
            <a:endParaRPr kumimoji="1" lang="ja-JP" altLang="en-US"/>
          </a:p>
        </p:txBody>
      </p:sp>
    </p:spTree>
    <p:extLst>
      <p:ext uri="{BB962C8B-B14F-4D97-AF65-F5344CB8AC3E}">
        <p14:creationId xmlns:p14="http://schemas.microsoft.com/office/powerpoint/2010/main" val="35945481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4109846" y="6207442"/>
            <a:ext cx="3450145" cy="3721722"/>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4412792" y="0"/>
            <a:ext cx="2233028" cy="1873034"/>
          </a:xfrm>
          <a:prstGeom prst="rect">
            <a:avLst/>
          </a:prstGeom>
        </p:spPr>
      </p:pic>
      <p:pic>
        <p:nvPicPr>
          <p:cNvPr id="18" name="bg object 18"/>
          <p:cNvPicPr/>
          <p:nvPr/>
        </p:nvPicPr>
        <p:blipFill>
          <a:blip r:embed="rId4" cstate="screen">
            <a:extLst>
              <a:ext uri="{28A0092B-C50C-407E-A947-70E740481C1C}">
                <a14:useLocalDpi xmlns:a14="http://schemas.microsoft.com/office/drawing/2010/main"/>
              </a:ext>
            </a:extLst>
          </a:blip>
          <a:stretch>
            <a:fillRect/>
          </a:stretch>
        </p:blipFill>
        <p:spPr>
          <a:xfrm>
            <a:off x="685863" y="7741222"/>
            <a:ext cx="1823453" cy="1823491"/>
          </a:xfrm>
          <a:prstGeom prst="rect">
            <a:avLst/>
          </a:prstGeom>
        </p:spPr>
      </p:pic>
      <p:pic>
        <p:nvPicPr>
          <p:cNvPr id="19" name="bg object 19"/>
          <p:cNvPicPr/>
          <p:nvPr/>
        </p:nvPicPr>
        <p:blipFill>
          <a:blip r:embed="rId5" cstate="screen">
            <a:extLst>
              <a:ext uri="{28A0092B-C50C-407E-A947-70E740481C1C}">
                <a14:useLocalDpi xmlns:a14="http://schemas.microsoft.com/office/drawing/2010/main"/>
              </a:ext>
            </a:extLst>
          </a:blip>
          <a:stretch>
            <a:fillRect/>
          </a:stretch>
        </p:blipFill>
        <p:spPr>
          <a:xfrm>
            <a:off x="2589860" y="7231494"/>
            <a:ext cx="1139672" cy="1139659"/>
          </a:xfrm>
          <a:prstGeom prst="rect">
            <a:avLst/>
          </a:prstGeom>
        </p:spPr>
      </p:pic>
      <p:pic>
        <p:nvPicPr>
          <p:cNvPr id="20" name="bg object 20"/>
          <p:cNvPicPr/>
          <p:nvPr/>
        </p:nvPicPr>
        <p:blipFill>
          <a:blip r:embed="rId6" cstate="screen">
            <a:extLst>
              <a:ext uri="{28A0092B-C50C-407E-A947-70E740481C1C}">
                <a14:useLocalDpi xmlns:a14="http://schemas.microsoft.com/office/drawing/2010/main"/>
              </a:ext>
            </a:extLst>
          </a:blip>
          <a:stretch>
            <a:fillRect/>
          </a:stretch>
        </p:blipFill>
        <p:spPr>
          <a:xfrm>
            <a:off x="1787664" y="6895681"/>
            <a:ext cx="683793" cy="683806"/>
          </a:xfrm>
          <a:prstGeom prst="rect">
            <a:avLst/>
          </a:prstGeom>
        </p:spPr>
      </p:pic>
      <p:sp>
        <p:nvSpPr>
          <p:cNvPr id="21" name="bg object 21"/>
          <p:cNvSpPr/>
          <p:nvPr/>
        </p:nvSpPr>
        <p:spPr>
          <a:xfrm>
            <a:off x="5741296" y="2825506"/>
            <a:ext cx="504190" cy="504190"/>
          </a:xfrm>
          <a:custGeom>
            <a:avLst/>
            <a:gdLst/>
            <a:ahLst/>
            <a:cxnLst/>
            <a:rect l="l" t="t" r="r" b="b"/>
            <a:pathLst>
              <a:path w="504189" h="504189">
                <a:moveTo>
                  <a:pt x="252006" y="503999"/>
                </a:moveTo>
                <a:lnTo>
                  <a:pt x="297304" y="499939"/>
                </a:lnTo>
                <a:lnTo>
                  <a:pt x="339939" y="488233"/>
                </a:lnTo>
                <a:lnTo>
                  <a:pt x="379198" y="469593"/>
                </a:lnTo>
                <a:lnTo>
                  <a:pt x="414370" y="444730"/>
                </a:lnTo>
                <a:lnTo>
                  <a:pt x="444743" y="414357"/>
                </a:lnTo>
                <a:lnTo>
                  <a:pt x="469606" y="379185"/>
                </a:lnTo>
                <a:lnTo>
                  <a:pt x="488246" y="339926"/>
                </a:lnTo>
                <a:lnTo>
                  <a:pt x="499952" y="297291"/>
                </a:lnTo>
                <a:lnTo>
                  <a:pt x="504012" y="251993"/>
                </a:lnTo>
                <a:lnTo>
                  <a:pt x="499952" y="206698"/>
                </a:lnTo>
                <a:lnTo>
                  <a:pt x="488246" y="164066"/>
                </a:lnTo>
                <a:lnTo>
                  <a:pt x="469606" y="124809"/>
                </a:lnTo>
                <a:lnTo>
                  <a:pt x="444743" y="89639"/>
                </a:lnTo>
                <a:lnTo>
                  <a:pt x="414370" y="59267"/>
                </a:lnTo>
                <a:lnTo>
                  <a:pt x="379198" y="34405"/>
                </a:lnTo>
                <a:lnTo>
                  <a:pt x="339939" y="15765"/>
                </a:lnTo>
                <a:lnTo>
                  <a:pt x="297304" y="4060"/>
                </a:lnTo>
                <a:lnTo>
                  <a:pt x="252006" y="0"/>
                </a:lnTo>
                <a:lnTo>
                  <a:pt x="206707" y="4060"/>
                </a:lnTo>
                <a:lnTo>
                  <a:pt x="164072" y="15765"/>
                </a:lnTo>
                <a:lnTo>
                  <a:pt x="124813" y="34405"/>
                </a:lnTo>
                <a:lnTo>
                  <a:pt x="89641" y="59267"/>
                </a:lnTo>
                <a:lnTo>
                  <a:pt x="59268" y="89639"/>
                </a:lnTo>
                <a:lnTo>
                  <a:pt x="34406" y="124809"/>
                </a:lnTo>
                <a:lnTo>
                  <a:pt x="15766" y="164066"/>
                </a:lnTo>
                <a:lnTo>
                  <a:pt x="4060" y="206698"/>
                </a:lnTo>
                <a:lnTo>
                  <a:pt x="0" y="251993"/>
                </a:lnTo>
                <a:lnTo>
                  <a:pt x="4060" y="297291"/>
                </a:lnTo>
                <a:lnTo>
                  <a:pt x="15766" y="339926"/>
                </a:lnTo>
                <a:lnTo>
                  <a:pt x="34406" y="379185"/>
                </a:lnTo>
                <a:lnTo>
                  <a:pt x="59268" y="414357"/>
                </a:lnTo>
                <a:lnTo>
                  <a:pt x="89641" y="444730"/>
                </a:lnTo>
                <a:lnTo>
                  <a:pt x="124813" y="469593"/>
                </a:lnTo>
                <a:lnTo>
                  <a:pt x="164072" y="488233"/>
                </a:lnTo>
                <a:lnTo>
                  <a:pt x="206707" y="499939"/>
                </a:lnTo>
                <a:lnTo>
                  <a:pt x="252006" y="503999"/>
                </a:lnTo>
                <a:close/>
              </a:path>
            </a:pathLst>
          </a:custGeom>
          <a:ln w="36004">
            <a:solidFill>
              <a:srgbClr val="06B89D"/>
            </a:solidFill>
          </a:ln>
        </p:spPr>
        <p:txBody>
          <a:bodyPr wrap="square" lIns="0" tIns="0" rIns="0" bIns="0" rtlCol="0"/>
          <a:lstStyle/>
          <a:p>
            <a:endParaRPr/>
          </a:p>
        </p:txBody>
      </p:sp>
      <p:pic>
        <p:nvPicPr>
          <p:cNvPr id="22" name="bg object 22"/>
          <p:cNvPicPr/>
          <p:nvPr/>
        </p:nvPicPr>
        <p:blipFill>
          <a:blip r:embed="rId7" cstate="screen">
            <a:extLst>
              <a:ext uri="{28A0092B-C50C-407E-A947-70E740481C1C}">
                <a14:useLocalDpi xmlns:a14="http://schemas.microsoft.com/office/drawing/2010/main"/>
              </a:ext>
            </a:extLst>
          </a:blip>
          <a:stretch>
            <a:fillRect/>
          </a:stretch>
        </p:blipFill>
        <p:spPr>
          <a:xfrm>
            <a:off x="3752646" y="8576285"/>
            <a:ext cx="1079995" cy="1080007"/>
          </a:xfrm>
          <a:prstGeom prst="rect">
            <a:avLst/>
          </a:prstGeom>
        </p:spPr>
      </p:pic>
      <p:pic>
        <p:nvPicPr>
          <p:cNvPr id="23" name="bg object 23"/>
          <p:cNvPicPr/>
          <p:nvPr/>
        </p:nvPicPr>
        <p:blipFill>
          <a:blip r:embed="rId8" cstate="screen">
            <a:extLst>
              <a:ext uri="{28A0092B-C50C-407E-A947-70E740481C1C}">
                <a14:useLocalDpi xmlns:a14="http://schemas.microsoft.com/office/drawing/2010/main"/>
              </a:ext>
            </a:extLst>
          </a:blip>
          <a:stretch>
            <a:fillRect/>
          </a:stretch>
        </p:blipFill>
        <p:spPr>
          <a:xfrm>
            <a:off x="4292650" y="1198613"/>
            <a:ext cx="720001" cy="720001"/>
          </a:xfrm>
          <a:prstGeom prst="rect">
            <a:avLst/>
          </a:prstGeom>
        </p:spPr>
      </p:pic>
      <p:pic>
        <p:nvPicPr>
          <p:cNvPr id="24" name="bg object 24"/>
          <p:cNvPicPr/>
          <p:nvPr/>
        </p:nvPicPr>
        <p:blipFill>
          <a:blip r:embed="rId9" cstate="screen">
            <a:extLst>
              <a:ext uri="{28A0092B-C50C-407E-A947-70E740481C1C}">
                <a14:useLocalDpi xmlns:a14="http://schemas.microsoft.com/office/drawing/2010/main"/>
              </a:ext>
            </a:extLst>
          </a:blip>
          <a:stretch>
            <a:fillRect/>
          </a:stretch>
        </p:blipFill>
        <p:spPr>
          <a:xfrm>
            <a:off x="5993307" y="3502964"/>
            <a:ext cx="893203" cy="893216"/>
          </a:xfrm>
          <a:prstGeom prst="rect">
            <a:avLst/>
          </a:prstGeom>
        </p:spPr>
      </p:pic>
      <p:pic>
        <p:nvPicPr>
          <p:cNvPr id="25" name="bg object 25"/>
          <p:cNvPicPr/>
          <p:nvPr/>
        </p:nvPicPr>
        <p:blipFill>
          <a:blip r:embed="rId10" cstate="screen">
            <a:extLst>
              <a:ext uri="{28A0092B-C50C-407E-A947-70E740481C1C}">
                <a14:useLocalDpi xmlns:a14="http://schemas.microsoft.com/office/drawing/2010/main"/>
              </a:ext>
            </a:extLst>
          </a:blip>
          <a:stretch>
            <a:fillRect/>
          </a:stretch>
        </p:blipFill>
        <p:spPr>
          <a:xfrm>
            <a:off x="5993307" y="3502964"/>
            <a:ext cx="893203" cy="893216"/>
          </a:xfrm>
          <a:prstGeom prst="rect">
            <a:avLst/>
          </a:prstGeom>
        </p:spPr>
      </p:pic>
      <p:pic>
        <p:nvPicPr>
          <p:cNvPr id="26" name="bg object 26"/>
          <p:cNvPicPr/>
          <p:nvPr/>
        </p:nvPicPr>
        <p:blipFill>
          <a:blip r:embed="rId11" cstate="screen">
            <a:extLst>
              <a:ext uri="{28A0092B-C50C-407E-A947-70E740481C1C}">
                <a14:useLocalDpi xmlns:a14="http://schemas.microsoft.com/office/drawing/2010/main"/>
              </a:ext>
            </a:extLst>
          </a:blip>
          <a:stretch>
            <a:fillRect/>
          </a:stretch>
        </p:blipFill>
        <p:spPr>
          <a:xfrm>
            <a:off x="873163" y="1783778"/>
            <a:ext cx="1801317" cy="1801317"/>
          </a:xfrm>
          <a:prstGeom prst="rect">
            <a:avLst/>
          </a:prstGeom>
        </p:spPr>
      </p:pic>
      <p:sp>
        <p:nvSpPr>
          <p:cNvPr id="2" name="Holder 2"/>
          <p:cNvSpPr>
            <a:spLocks noGrp="1"/>
          </p:cNvSpPr>
          <p:nvPr>
            <p:ph type="title"/>
          </p:nvPr>
        </p:nvSpPr>
        <p:spPr/>
        <p:txBody>
          <a:bodyPr lIns="0" tIns="0" rIns="0" bIns="0"/>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43665" y="3861271"/>
            <a:ext cx="3675519" cy="1537970"/>
          </a:xfrm>
          <a:prstGeom prst="rect">
            <a:avLst/>
          </a:prstGeom>
        </p:spPr>
        <p:txBody>
          <a:bodyPr wrap="square" lIns="0" tIns="0" rIns="0" bIns="0">
            <a:spAutoFit/>
          </a:bodyPr>
          <a:lstStyle>
            <a:lvl1pPr>
              <a:defRPr sz="4950" b="1" i="0">
                <a:solidFill>
                  <a:srgbClr val="034EA2"/>
                </a:solidFill>
                <a:latin typeface="A-OTF Maru Folk Pro"/>
                <a:cs typeface="A-OTF Maru Folk Pro"/>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jpe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5.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1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1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4.jpeg"/><Relationship Id="rId21" Type="http://schemas.openxmlformats.org/officeDocument/2006/relationships/image" Target="../media/image102.png"/><Relationship Id="rId34" Type="http://schemas.openxmlformats.org/officeDocument/2006/relationships/image" Target="../media/image115.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image" Target="../media/image83.jpeg"/><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png"/><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object 16"/>
          <p:cNvGrpSpPr/>
          <p:nvPr/>
        </p:nvGrpSpPr>
        <p:grpSpPr>
          <a:xfrm>
            <a:off x="865229" y="8779372"/>
            <a:ext cx="6096000" cy="1334770"/>
            <a:chOff x="865229" y="8779372"/>
            <a:chExt cx="6096000" cy="1334770"/>
          </a:xfrm>
        </p:grpSpPr>
        <p:sp>
          <p:nvSpPr>
            <p:cNvPr id="17" name="object 17"/>
            <p:cNvSpPr/>
            <p:nvPr/>
          </p:nvSpPr>
          <p:spPr>
            <a:xfrm>
              <a:off x="872081" y="8786224"/>
              <a:ext cx="6082665" cy="1320800"/>
            </a:xfrm>
            <a:custGeom>
              <a:avLst/>
              <a:gdLst/>
              <a:ahLst/>
              <a:cxnLst/>
              <a:rect l="l" t="t" r="r" b="b"/>
              <a:pathLst>
                <a:path w="6082665" h="1320800">
                  <a:moveTo>
                    <a:pt x="5862066" y="0"/>
                  </a:moveTo>
                  <a:lnTo>
                    <a:pt x="220218" y="0"/>
                  </a:lnTo>
                  <a:lnTo>
                    <a:pt x="175751" y="4461"/>
                  </a:lnTo>
                  <a:lnTo>
                    <a:pt x="134373" y="17264"/>
                  </a:lnTo>
                  <a:lnTo>
                    <a:pt x="96961" y="37531"/>
                  </a:lnTo>
                  <a:lnTo>
                    <a:pt x="64389" y="64389"/>
                  </a:lnTo>
                  <a:lnTo>
                    <a:pt x="37531" y="96961"/>
                  </a:lnTo>
                  <a:lnTo>
                    <a:pt x="17264" y="134373"/>
                  </a:lnTo>
                  <a:lnTo>
                    <a:pt x="4461" y="175751"/>
                  </a:lnTo>
                  <a:lnTo>
                    <a:pt x="0" y="220218"/>
                  </a:lnTo>
                  <a:lnTo>
                    <a:pt x="0" y="1101090"/>
                  </a:lnTo>
                  <a:lnTo>
                    <a:pt x="4461" y="1145305"/>
                  </a:lnTo>
                  <a:lnTo>
                    <a:pt x="17264" y="1186493"/>
                  </a:lnTo>
                  <a:lnTo>
                    <a:pt x="37531" y="1223770"/>
                  </a:lnTo>
                  <a:lnTo>
                    <a:pt x="64389" y="1256252"/>
                  </a:lnTo>
                  <a:lnTo>
                    <a:pt x="96961" y="1283054"/>
                  </a:lnTo>
                  <a:lnTo>
                    <a:pt x="134373" y="1303293"/>
                  </a:lnTo>
                  <a:lnTo>
                    <a:pt x="175751" y="1316085"/>
                  </a:lnTo>
                  <a:lnTo>
                    <a:pt x="220218" y="1320546"/>
                  </a:lnTo>
                  <a:lnTo>
                    <a:pt x="5862066" y="1320546"/>
                  </a:lnTo>
                  <a:lnTo>
                    <a:pt x="5906532" y="1316085"/>
                  </a:lnTo>
                  <a:lnTo>
                    <a:pt x="5947910" y="1303293"/>
                  </a:lnTo>
                  <a:lnTo>
                    <a:pt x="5985322" y="1283054"/>
                  </a:lnTo>
                  <a:lnTo>
                    <a:pt x="6017895" y="1256252"/>
                  </a:lnTo>
                  <a:lnTo>
                    <a:pt x="6044752" y="1223770"/>
                  </a:lnTo>
                  <a:lnTo>
                    <a:pt x="6065019" y="1186493"/>
                  </a:lnTo>
                  <a:lnTo>
                    <a:pt x="6077822" y="1145305"/>
                  </a:lnTo>
                  <a:lnTo>
                    <a:pt x="6082284" y="1101090"/>
                  </a:lnTo>
                  <a:lnTo>
                    <a:pt x="6082284" y="220218"/>
                  </a:lnTo>
                  <a:lnTo>
                    <a:pt x="6077822" y="175751"/>
                  </a:lnTo>
                  <a:lnTo>
                    <a:pt x="6065019" y="134373"/>
                  </a:lnTo>
                  <a:lnTo>
                    <a:pt x="6044752" y="96961"/>
                  </a:lnTo>
                  <a:lnTo>
                    <a:pt x="6017895" y="64389"/>
                  </a:lnTo>
                  <a:lnTo>
                    <a:pt x="5985322" y="37531"/>
                  </a:lnTo>
                  <a:lnTo>
                    <a:pt x="5947910" y="17264"/>
                  </a:lnTo>
                  <a:lnTo>
                    <a:pt x="5906532" y="4461"/>
                  </a:lnTo>
                  <a:lnTo>
                    <a:pt x="5862066" y="0"/>
                  </a:lnTo>
                  <a:close/>
                </a:path>
              </a:pathLst>
            </a:custGeom>
            <a:solidFill>
              <a:srgbClr val="F9E4D6"/>
            </a:solidFill>
          </p:spPr>
          <p:txBody>
            <a:bodyPr wrap="square" lIns="0" tIns="0" rIns="0" bIns="0" rtlCol="0"/>
            <a:lstStyle/>
            <a:p>
              <a:endParaRPr/>
            </a:p>
          </p:txBody>
        </p:sp>
        <p:sp>
          <p:nvSpPr>
            <p:cNvPr id="18" name="object 18"/>
            <p:cNvSpPr/>
            <p:nvPr/>
          </p:nvSpPr>
          <p:spPr>
            <a:xfrm>
              <a:off x="872081" y="8786224"/>
              <a:ext cx="6082665" cy="1320800"/>
            </a:xfrm>
            <a:custGeom>
              <a:avLst/>
              <a:gdLst/>
              <a:ahLst/>
              <a:cxnLst/>
              <a:rect l="l" t="t" r="r" b="b"/>
              <a:pathLst>
                <a:path w="6082665" h="1320800">
                  <a:moveTo>
                    <a:pt x="0" y="220218"/>
                  </a:moveTo>
                  <a:lnTo>
                    <a:pt x="4461" y="175751"/>
                  </a:lnTo>
                  <a:lnTo>
                    <a:pt x="17264" y="134373"/>
                  </a:lnTo>
                  <a:lnTo>
                    <a:pt x="37531" y="96961"/>
                  </a:lnTo>
                  <a:lnTo>
                    <a:pt x="64389" y="64389"/>
                  </a:lnTo>
                  <a:lnTo>
                    <a:pt x="96961" y="37531"/>
                  </a:lnTo>
                  <a:lnTo>
                    <a:pt x="134373" y="17264"/>
                  </a:lnTo>
                  <a:lnTo>
                    <a:pt x="175751" y="4461"/>
                  </a:lnTo>
                  <a:lnTo>
                    <a:pt x="220218" y="0"/>
                  </a:lnTo>
                  <a:lnTo>
                    <a:pt x="5862066" y="0"/>
                  </a:lnTo>
                  <a:lnTo>
                    <a:pt x="5906532" y="4461"/>
                  </a:lnTo>
                  <a:lnTo>
                    <a:pt x="5947910" y="17264"/>
                  </a:lnTo>
                  <a:lnTo>
                    <a:pt x="5985322" y="37531"/>
                  </a:lnTo>
                  <a:lnTo>
                    <a:pt x="6017895" y="64389"/>
                  </a:lnTo>
                  <a:lnTo>
                    <a:pt x="6044752" y="96961"/>
                  </a:lnTo>
                  <a:lnTo>
                    <a:pt x="6065019" y="134373"/>
                  </a:lnTo>
                  <a:lnTo>
                    <a:pt x="6077822" y="175751"/>
                  </a:lnTo>
                  <a:lnTo>
                    <a:pt x="6082284" y="220218"/>
                  </a:lnTo>
                  <a:lnTo>
                    <a:pt x="6082284" y="1101090"/>
                  </a:lnTo>
                  <a:lnTo>
                    <a:pt x="6077822" y="1145305"/>
                  </a:lnTo>
                  <a:lnTo>
                    <a:pt x="6065019" y="1186493"/>
                  </a:lnTo>
                  <a:lnTo>
                    <a:pt x="6044752" y="1223770"/>
                  </a:lnTo>
                  <a:lnTo>
                    <a:pt x="6017895" y="1256252"/>
                  </a:lnTo>
                  <a:lnTo>
                    <a:pt x="5985322" y="1283054"/>
                  </a:lnTo>
                  <a:lnTo>
                    <a:pt x="5947910" y="1303293"/>
                  </a:lnTo>
                  <a:lnTo>
                    <a:pt x="5906532" y="1316085"/>
                  </a:lnTo>
                  <a:lnTo>
                    <a:pt x="5862066" y="1320546"/>
                  </a:lnTo>
                  <a:lnTo>
                    <a:pt x="220218" y="1320546"/>
                  </a:lnTo>
                  <a:lnTo>
                    <a:pt x="175751" y="1316085"/>
                  </a:lnTo>
                  <a:lnTo>
                    <a:pt x="134373" y="1303293"/>
                  </a:lnTo>
                  <a:lnTo>
                    <a:pt x="96961" y="1283054"/>
                  </a:lnTo>
                  <a:lnTo>
                    <a:pt x="64389" y="1256252"/>
                  </a:lnTo>
                  <a:lnTo>
                    <a:pt x="37531" y="1223770"/>
                  </a:lnTo>
                  <a:lnTo>
                    <a:pt x="17264" y="1186493"/>
                  </a:lnTo>
                  <a:lnTo>
                    <a:pt x="4461" y="1145305"/>
                  </a:lnTo>
                  <a:lnTo>
                    <a:pt x="0" y="1101090"/>
                  </a:lnTo>
                  <a:lnTo>
                    <a:pt x="0" y="220218"/>
                  </a:lnTo>
                  <a:close/>
                </a:path>
              </a:pathLst>
            </a:custGeom>
            <a:ln w="13703">
              <a:solidFill>
                <a:srgbClr val="231F20"/>
              </a:solidFill>
            </a:ln>
          </p:spPr>
          <p:txBody>
            <a:bodyPr wrap="square" lIns="0" tIns="0" rIns="0" bIns="0" rtlCol="0"/>
            <a:lstStyle/>
            <a:p>
              <a:endParaRPr/>
            </a:p>
          </p:txBody>
        </p:sp>
      </p:grpSp>
      <p:sp>
        <p:nvSpPr>
          <p:cNvPr id="19" name="object 19"/>
          <p:cNvSpPr txBox="1"/>
          <p:nvPr/>
        </p:nvSpPr>
        <p:spPr>
          <a:xfrm>
            <a:off x="1866744" y="8905151"/>
            <a:ext cx="4092575" cy="1054100"/>
          </a:xfrm>
          <a:prstGeom prst="rect">
            <a:avLst/>
          </a:prstGeom>
        </p:spPr>
        <p:txBody>
          <a:bodyPr vert="horz" wrap="square" lIns="0" tIns="12065" rIns="0" bIns="0" rtlCol="0">
            <a:spAutoFit/>
          </a:bodyPr>
          <a:lstStyle/>
          <a:p>
            <a:pPr marL="12065" marR="5080" algn="ctr">
              <a:lnSpc>
                <a:spcPct val="132300"/>
              </a:lnSpc>
              <a:spcBef>
                <a:spcPts val="95"/>
              </a:spcBef>
            </a:pPr>
            <a:r>
              <a:rPr sz="1700" b="1" spc="-100" dirty="0">
                <a:solidFill>
                  <a:srgbClr val="231F20"/>
                </a:solidFill>
                <a:latin typeface="BIZ UDゴシック" panose="020B0400000000000000" pitchFamily="49" charset="-128"/>
                <a:ea typeface="BIZ UDゴシック" panose="020B0400000000000000" pitchFamily="49" charset="-128"/>
                <a:cs typeface="HiraKakuStd-W6"/>
              </a:rPr>
              <a:t>次のページからのチェックシートに答えて、 </a:t>
            </a:r>
            <a:r>
              <a:rPr sz="1700" b="1" spc="-80" dirty="0">
                <a:solidFill>
                  <a:srgbClr val="231F20"/>
                </a:solidFill>
                <a:latin typeface="BIZ UDPゴシック" panose="020B0400000000000000" pitchFamily="50" charset="-128"/>
                <a:ea typeface="BIZ UDPゴシック" panose="020B0400000000000000" pitchFamily="50" charset="-128"/>
                <a:cs typeface="HiraKakuStd-W6"/>
              </a:rPr>
              <a:t>自分自身をふり返り</a:t>
            </a:r>
            <a:r>
              <a:rPr sz="1700" b="1" spc="-80" dirty="0">
                <a:solidFill>
                  <a:srgbClr val="231F20"/>
                </a:solidFill>
                <a:latin typeface="BIZ UDゴシック" panose="020B0400000000000000" pitchFamily="49" charset="-128"/>
                <a:ea typeface="BIZ UDゴシック" panose="020B0400000000000000" pitchFamily="49" charset="-128"/>
                <a:cs typeface="HiraKakuStd-W6"/>
              </a:rPr>
              <a:t>、</a:t>
            </a:r>
            <a:endParaRPr sz="1700" dirty="0">
              <a:latin typeface="BIZ UDゴシック" panose="020B0400000000000000" pitchFamily="49" charset="-128"/>
              <a:ea typeface="BIZ UDゴシック" panose="020B0400000000000000" pitchFamily="49" charset="-128"/>
              <a:cs typeface="HiraKakuStd-W6"/>
            </a:endParaRPr>
          </a:p>
          <a:p>
            <a:pPr algn="ctr">
              <a:lnSpc>
                <a:spcPct val="100000"/>
              </a:lnSpc>
              <a:spcBef>
                <a:spcPts val="655"/>
              </a:spcBef>
            </a:pPr>
            <a:r>
              <a:rPr sz="1700" b="1" spc="-75" dirty="0">
                <a:solidFill>
                  <a:srgbClr val="231F20"/>
                </a:solidFill>
                <a:latin typeface="BIZ UDゴシック" panose="020B0400000000000000" pitchFamily="49" charset="-128"/>
                <a:ea typeface="BIZ UDゴシック" panose="020B0400000000000000" pitchFamily="49" charset="-128"/>
                <a:cs typeface="HiraKakuStd-W6"/>
              </a:rPr>
              <a:t>心の状態を整えていきましょう。</a:t>
            </a:r>
            <a:endParaRPr sz="1700" dirty="0">
              <a:latin typeface="BIZ UDゴシック" panose="020B0400000000000000" pitchFamily="49" charset="-128"/>
              <a:ea typeface="BIZ UDゴシック" panose="020B0400000000000000" pitchFamily="49" charset="-128"/>
              <a:cs typeface="HiraKakuStd-W6"/>
            </a:endParaRPr>
          </a:p>
        </p:txBody>
      </p:sp>
      <p:grpSp>
        <p:nvGrpSpPr>
          <p:cNvPr id="20" name="object 20"/>
          <p:cNvGrpSpPr/>
          <p:nvPr/>
        </p:nvGrpSpPr>
        <p:grpSpPr>
          <a:xfrm>
            <a:off x="104304" y="19260"/>
            <a:ext cx="7279640" cy="1294765"/>
            <a:chOff x="104304" y="19260"/>
            <a:chExt cx="7279640" cy="1294765"/>
          </a:xfrm>
        </p:grpSpPr>
        <p:pic>
          <p:nvPicPr>
            <p:cNvPr id="21" name="object 21"/>
            <p:cNvPicPr/>
            <p:nvPr/>
          </p:nvPicPr>
          <p:blipFill>
            <a:blip r:embed="rId2" cstate="screen">
              <a:extLst>
                <a:ext uri="{28A0092B-C50C-407E-A947-70E740481C1C}">
                  <a14:useLocalDpi xmlns:a14="http://schemas.microsoft.com/office/drawing/2010/main"/>
                </a:ext>
              </a:extLst>
            </a:blip>
            <a:stretch>
              <a:fillRect/>
            </a:stretch>
          </p:blipFill>
          <p:spPr>
            <a:xfrm>
              <a:off x="104304" y="19260"/>
              <a:ext cx="7279385" cy="1294555"/>
            </a:xfrm>
            <a:prstGeom prst="rect">
              <a:avLst/>
            </a:prstGeom>
          </p:spPr>
        </p:pic>
        <p:pic>
          <p:nvPicPr>
            <p:cNvPr id="22" name="object 22"/>
            <p:cNvPicPr/>
            <p:nvPr/>
          </p:nvPicPr>
          <p:blipFill>
            <a:blip r:embed="rId3" cstate="screen">
              <a:extLst>
                <a:ext uri="{28A0092B-C50C-407E-A947-70E740481C1C}">
                  <a14:useLocalDpi xmlns:a14="http://schemas.microsoft.com/office/drawing/2010/main"/>
                </a:ext>
              </a:extLst>
            </a:blip>
            <a:stretch>
              <a:fillRect/>
            </a:stretch>
          </p:blipFill>
          <p:spPr>
            <a:xfrm>
              <a:off x="108000" y="298368"/>
              <a:ext cx="7271994" cy="1007727"/>
            </a:xfrm>
            <a:prstGeom prst="rect">
              <a:avLst/>
            </a:prstGeom>
          </p:spPr>
        </p:pic>
        <p:sp>
          <p:nvSpPr>
            <p:cNvPr id="23" name="object 23"/>
            <p:cNvSpPr/>
            <p:nvPr/>
          </p:nvSpPr>
          <p:spPr>
            <a:xfrm>
              <a:off x="2340000" y="144005"/>
              <a:ext cx="2880360" cy="936625"/>
            </a:xfrm>
            <a:custGeom>
              <a:avLst/>
              <a:gdLst/>
              <a:ahLst/>
              <a:cxnLst/>
              <a:rect l="l" t="t" r="r" b="b"/>
              <a:pathLst>
                <a:path w="2880360" h="936625">
                  <a:moveTo>
                    <a:pt x="2880004" y="0"/>
                  </a:moveTo>
                  <a:lnTo>
                    <a:pt x="0" y="0"/>
                  </a:lnTo>
                  <a:lnTo>
                    <a:pt x="0" y="936002"/>
                  </a:lnTo>
                  <a:lnTo>
                    <a:pt x="2880004" y="936002"/>
                  </a:lnTo>
                  <a:lnTo>
                    <a:pt x="2880004" y="0"/>
                  </a:lnTo>
                  <a:close/>
                </a:path>
              </a:pathLst>
            </a:custGeom>
            <a:solidFill>
              <a:srgbClr val="FFFFFF"/>
            </a:solidFill>
          </p:spPr>
          <p:txBody>
            <a:bodyPr wrap="square" lIns="0" tIns="0" rIns="0" bIns="0" rtlCol="0"/>
            <a:lstStyle/>
            <a:p>
              <a:endParaRPr/>
            </a:p>
          </p:txBody>
        </p:sp>
      </p:grpSp>
      <p:sp>
        <p:nvSpPr>
          <p:cNvPr id="24" name="object 24"/>
          <p:cNvSpPr txBox="1"/>
          <p:nvPr/>
        </p:nvSpPr>
        <p:spPr>
          <a:xfrm>
            <a:off x="1035050" y="138650"/>
            <a:ext cx="5500538" cy="6413935"/>
          </a:xfrm>
          <a:prstGeom prst="rect">
            <a:avLst/>
          </a:prstGeom>
        </p:spPr>
        <p:txBody>
          <a:bodyPr vert="horz" wrap="square" lIns="0" tIns="167005" rIns="0" bIns="0" rtlCol="0">
            <a:spAutoFit/>
          </a:body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自分の心の状態を知ろう</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ー 心の状態チェック ー</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685800" rtl="0" eaLnBrk="1" fontAlgn="auto" latinLnBrk="0" hangingPunct="1">
              <a:lnSpc>
                <a:spcPct val="15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毎日をいきいき生活するためには、心の健康が大切です。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心が健康だと、勉強や遊び、運動も、楽しく、</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前向きに行うことができます。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でも、心の状態は毎日同じではありません。</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どんな人でも、楽しい日や気持ちが晴ればれする日があったり、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いらいらや不安を感じる日があったりします。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心の健康を高めるためには、</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まず、自分の</a:t>
            </a: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心の状態を知る</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ことが大切です。</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下の図のように、心の状態と深く関係する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生活習慣</a:t>
            </a:r>
            <a:r>
              <a:rPr kumimoji="1" lang="ja-JP" altLang="en-US" sz="1600" b="0"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体の調子</a:t>
            </a:r>
            <a:r>
              <a:rPr kumimoji="1" lang="ja-JP" altLang="en-US" sz="1600" b="0"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600" b="1" i="0" u="none" strike="noStrike" kern="1200" cap="none" spc="0" normalizeH="0" baseline="0" noProof="0" dirty="0">
                <a:ln>
                  <a:noFill/>
                </a:ln>
                <a:solidFill>
                  <a:srgbClr val="000099"/>
                </a:solidFill>
                <a:effectLst/>
                <a:uLnTx/>
                <a:uFillTx/>
                <a:latin typeface="BIZ UDPゴシック" panose="020B0400000000000000" pitchFamily="50" charset="-128"/>
                <a:ea typeface="BIZ UDPゴシック" panose="020B0400000000000000" pitchFamily="50" charset="-128"/>
                <a:cs typeface="+mj-cs"/>
              </a:rPr>
              <a:t>身近な人たちとの交流</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について</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6858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今の自分の状態をふり返ってみましょう。</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R="64135" algn="ctr">
              <a:lnSpc>
                <a:spcPct val="100000"/>
              </a:lnSpc>
              <a:spcBef>
                <a:spcPts val="1315"/>
              </a:spcBef>
            </a:pPr>
            <a:endParaRPr sz="1500" dirty="0">
              <a:latin typeface="BIZ UDゴシック" panose="020B0400000000000000" pitchFamily="49" charset="-128"/>
              <a:ea typeface="BIZ UDゴシック" panose="020B0400000000000000" pitchFamily="49" charset="-128"/>
              <a:cs typeface="Arial Unicode MS"/>
            </a:endParaRPr>
          </a:p>
        </p:txBody>
      </p:sp>
      <p:sp>
        <p:nvSpPr>
          <p:cNvPr id="25" name="object 25"/>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26" name="object 26"/>
          <p:cNvGrpSpPr/>
          <p:nvPr/>
        </p:nvGrpSpPr>
        <p:grpSpPr>
          <a:xfrm>
            <a:off x="0" y="0"/>
            <a:ext cx="7596505" cy="10692130"/>
            <a:chOff x="0" y="0"/>
            <a:chExt cx="7596505" cy="10692130"/>
          </a:xfrm>
        </p:grpSpPr>
        <p:sp>
          <p:nvSpPr>
            <p:cNvPr id="27" name="object 27"/>
            <p:cNvSpPr/>
            <p:nvPr/>
          </p:nvSpPr>
          <p:spPr>
            <a:xfrm>
              <a:off x="0" y="0"/>
              <a:ext cx="7560309" cy="10692130"/>
            </a:xfrm>
            <a:custGeom>
              <a:avLst/>
              <a:gdLst/>
              <a:ahLst/>
              <a:cxnLst/>
              <a:rect l="l" t="t" r="r" b="b"/>
              <a:pathLst>
                <a:path w="7560309" h="10692130">
                  <a:moveTo>
                    <a:pt x="108000" y="0"/>
                  </a:moveTo>
                  <a:lnTo>
                    <a:pt x="0" y="0"/>
                  </a:lnTo>
                  <a:lnTo>
                    <a:pt x="0" y="10692003"/>
                  </a:lnTo>
                  <a:lnTo>
                    <a:pt x="108000" y="10692003"/>
                  </a:lnTo>
                  <a:lnTo>
                    <a:pt x="108000" y="0"/>
                  </a:lnTo>
                  <a:close/>
                </a:path>
                <a:path w="7560309" h="10692130">
                  <a:moveTo>
                    <a:pt x="7560005" y="0"/>
                  </a:moveTo>
                  <a:lnTo>
                    <a:pt x="7379995" y="0"/>
                  </a:lnTo>
                  <a:lnTo>
                    <a:pt x="7379995" y="10692003"/>
                  </a:lnTo>
                  <a:lnTo>
                    <a:pt x="7560005" y="10692003"/>
                  </a:lnTo>
                  <a:lnTo>
                    <a:pt x="7560005" y="0"/>
                  </a:lnTo>
                  <a:close/>
                </a:path>
              </a:pathLst>
            </a:custGeom>
            <a:solidFill>
              <a:srgbClr val="ABE1FA"/>
            </a:solidFill>
          </p:spPr>
          <p:txBody>
            <a:bodyPr wrap="square" lIns="0" tIns="0" rIns="0" bIns="0" rtlCol="0"/>
            <a:lstStyle/>
            <a:p>
              <a:endParaRPr/>
            </a:p>
          </p:txBody>
        </p:sp>
        <p:sp>
          <p:nvSpPr>
            <p:cNvPr id="28" name="object 28"/>
            <p:cNvSpPr/>
            <p:nvPr/>
          </p:nvSpPr>
          <p:spPr>
            <a:xfrm>
              <a:off x="7217998"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9" name="object 29"/>
            <p:cNvSpPr/>
            <p:nvPr/>
          </p:nvSpPr>
          <p:spPr>
            <a:xfrm>
              <a:off x="7217998"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ABE1FA"/>
              </a:solidFill>
            </a:ln>
          </p:spPr>
          <p:txBody>
            <a:bodyPr wrap="square" lIns="0" tIns="0" rIns="0" bIns="0" rtlCol="0"/>
            <a:lstStyle/>
            <a:p>
              <a:endParaRPr/>
            </a:p>
          </p:txBody>
        </p:sp>
      </p:grpSp>
      <p:sp>
        <p:nvSpPr>
          <p:cNvPr id="30" name="object 30"/>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11" name="グループ化 10">
            <a:extLst>
              <a:ext uri="{FF2B5EF4-FFF2-40B4-BE49-F238E27FC236}">
                <a16:creationId xmlns:a16="http://schemas.microsoft.com/office/drawing/2014/main" id="{90069550-EB20-2EFB-85AF-77B6BA4BB5C5}"/>
              </a:ext>
            </a:extLst>
          </p:cNvPr>
          <p:cNvGrpSpPr/>
          <p:nvPr/>
        </p:nvGrpSpPr>
        <p:grpSpPr>
          <a:xfrm>
            <a:off x="2340000" y="6413500"/>
            <a:ext cx="2800833" cy="1893203"/>
            <a:chOff x="1868943" y="5653095"/>
            <a:chExt cx="2800833" cy="1893203"/>
          </a:xfrm>
        </p:grpSpPr>
        <p:sp>
          <p:nvSpPr>
            <p:cNvPr id="12" name="楕円 11">
              <a:extLst>
                <a:ext uri="{FF2B5EF4-FFF2-40B4-BE49-F238E27FC236}">
                  <a16:creationId xmlns:a16="http://schemas.microsoft.com/office/drawing/2014/main" id="{B2169C82-11F1-F85E-0789-1ED3048CBC7A}"/>
                </a:ext>
              </a:extLst>
            </p:cNvPr>
            <p:cNvSpPr/>
            <p:nvPr/>
          </p:nvSpPr>
          <p:spPr>
            <a:xfrm>
              <a:off x="2026382" y="6541618"/>
              <a:ext cx="1390957" cy="1004680"/>
            </a:xfrm>
            <a:prstGeom prst="ellipse">
              <a:avLst/>
            </a:prstGeom>
            <a:solidFill>
              <a:srgbClr val="0066FF">
                <a:alpha val="36078"/>
              </a:srgbClr>
            </a:solidFill>
            <a:ln w="12700" cap="flat" cmpd="sng" algn="ctr">
              <a:solidFill>
                <a:srgbClr val="4472C4">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1433FB18-55A8-44A0-9B8E-5DD81B3DE4E5}"/>
                </a:ext>
              </a:extLst>
            </p:cNvPr>
            <p:cNvSpPr/>
            <p:nvPr/>
          </p:nvSpPr>
          <p:spPr>
            <a:xfrm>
              <a:off x="2664873" y="5653095"/>
              <a:ext cx="1390957" cy="1004680"/>
            </a:xfrm>
            <a:prstGeom prst="ellipse">
              <a:avLst/>
            </a:prstGeom>
            <a:solidFill>
              <a:srgbClr val="FF0000">
                <a:alpha val="27059"/>
              </a:srgbClr>
            </a:solidFill>
            <a:ln w="12700" cap="flat" cmpd="sng" algn="ctr">
              <a:solidFill>
                <a:srgbClr val="FF66C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0DC0164-7967-1372-AE97-C91A98ADC894}"/>
                </a:ext>
              </a:extLst>
            </p:cNvPr>
            <p:cNvSpPr txBox="1"/>
            <p:nvPr/>
          </p:nvSpPr>
          <p:spPr>
            <a:xfrm>
              <a:off x="2960241" y="5917345"/>
              <a:ext cx="800219"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生活習慣</a:t>
              </a:r>
            </a:p>
          </p:txBody>
        </p:sp>
        <p:sp>
          <p:nvSpPr>
            <p:cNvPr id="15" name="テキスト ボックス 14">
              <a:extLst>
                <a:ext uri="{FF2B5EF4-FFF2-40B4-BE49-F238E27FC236}">
                  <a16:creationId xmlns:a16="http://schemas.microsoft.com/office/drawing/2014/main" id="{07ACAD3C-61F3-72AF-4609-78F6B010A883}"/>
                </a:ext>
              </a:extLst>
            </p:cNvPr>
            <p:cNvSpPr txBox="1"/>
            <p:nvPr/>
          </p:nvSpPr>
          <p:spPr>
            <a:xfrm>
              <a:off x="1868943" y="6888659"/>
              <a:ext cx="1685374"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身近な人たち</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との交流</a:t>
              </a:r>
            </a:p>
          </p:txBody>
        </p:sp>
        <p:sp>
          <p:nvSpPr>
            <p:cNvPr id="40" name="楕円 39">
              <a:extLst>
                <a:ext uri="{FF2B5EF4-FFF2-40B4-BE49-F238E27FC236}">
                  <a16:creationId xmlns:a16="http://schemas.microsoft.com/office/drawing/2014/main" id="{9973D9CE-2DFD-8F10-930A-EBA7C869D912}"/>
                </a:ext>
              </a:extLst>
            </p:cNvPr>
            <p:cNvSpPr/>
            <p:nvPr/>
          </p:nvSpPr>
          <p:spPr>
            <a:xfrm>
              <a:off x="3278819" y="6539334"/>
              <a:ext cx="1390957" cy="1004680"/>
            </a:xfrm>
            <a:prstGeom prst="ellipse">
              <a:avLst/>
            </a:prstGeom>
            <a:solidFill>
              <a:srgbClr val="FFFF00">
                <a:alpha val="34118"/>
              </a:srgbClr>
            </a:solidFill>
            <a:ln w="12700" cap="flat" cmpd="sng" algn="ctr">
              <a:solidFill>
                <a:srgbClr val="FFC000">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B5F54BC-5A99-06D1-91B7-0287552E5CF7}"/>
                </a:ext>
              </a:extLst>
            </p:cNvPr>
            <p:cNvSpPr txBox="1"/>
            <p:nvPr/>
          </p:nvSpPr>
          <p:spPr>
            <a:xfrm>
              <a:off x="3574778" y="6952315"/>
              <a:ext cx="800219"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体の調子</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楕円 41">
              <a:extLst>
                <a:ext uri="{FF2B5EF4-FFF2-40B4-BE49-F238E27FC236}">
                  <a16:creationId xmlns:a16="http://schemas.microsoft.com/office/drawing/2014/main" id="{D79D1FC4-1DB7-B412-604A-BC9100D2F7B2}"/>
                </a:ext>
              </a:extLst>
            </p:cNvPr>
            <p:cNvSpPr/>
            <p:nvPr/>
          </p:nvSpPr>
          <p:spPr>
            <a:xfrm>
              <a:off x="2656048" y="6329065"/>
              <a:ext cx="1390958" cy="558675"/>
            </a:xfrm>
            <a:prstGeom prst="ellipse">
              <a:avLst/>
            </a:prstGeom>
            <a:solidFill>
              <a:srgbClr val="F6C8A8">
                <a:alpha val="96863"/>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F9F883AB-AC47-4BB9-C115-FFA8D4C29059}"/>
                </a:ext>
              </a:extLst>
            </p:cNvPr>
            <p:cNvSpPr txBox="1"/>
            <p:nvPr/>
          </p:nvSpPr>
          <p:spPr>
            <a:xfrm>
              <a:off x="2647224" y="6431823"/>
              <a:ext cx="1419913"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心の状態</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4169149" y="4027147"/>
            <a:ext cx="2413435" cy="2436746"/>
          </a:xfrm>
          <a:prstGeom prst="rect">
            <a:avLst/>
          </a:prstGeom>
        </p:spPr>
      </p:pic>
      <p:pic>
        <p:nvPicPr>
          <p:cNvPr id="10" name="object 10"/>
          <p:cNvPicPr/>
          <p:nvPr/>
        </p:nvPicPr>
        <p:blipFill>
          <a:blip r:embed="rId3" cstate="screen">
            <a:extLst>
              <a:ext uri="{28A0092B-C50C-407E-A947-70E740481C1C}">
                <a14:useLocalDpi xmlns:a14="http://schemas.microsoft.com/office/drawing/2010/main"/>
              </a:ext>
            </a:extLst>
          </a:blip>
          <a:stretch>
            <a:fillRect/>
          </a:stretch>
        </p:blipFill>
        <p:spPr>
          <a:xfrm>
            <a:off x="1027819" y="4474462"/>
            <a:ext cx="2583142" cy="2462188"/>
          </a:xfrm>
          <a:prstGeom prst="rect">
            <a:avLst/>
          </a:prstGeom>
        </p:spPr>
      </p:pic>
      <p:pic>
        <p:nvPicPr>
          <p:cNvPr id="11" name="object 11"/>
          <p:cNvPicPr/>
          <p:nvPr/>
        </p:nvPicPr>
        <p:blipFill>
          <a:blip r:embed="rId4" cstate="screen">
            <a:extLst>
              <a:ext uri="{28A0092B-C50C-407E-A947-70E740481C1C}">
                <a14:useLocalDpi xmlns:a14="http://schemas.microsoft.com/office/drawing/2010/main"/>
              </a:ext>
            </a:extLst>
          </a:blip>
          <a:stretch>
            <a:fillRect/>
          </a:stretch>
        </p:blipFill>
        <p:spPr>
          <a:xfrm>
            <a:off x="1847454" y="7269029"/>
            <a:ext cx="2997420" cy="2446951"/>
          </a:xfrm>
          <a:prstGeom prst="rect">
            <a:avLst/>
          </a:prstGeom>
        </p:spPr>
      </p:pic>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3226324" y="1046905"/>
            <a:ext cx="1106288" cy="244224"/>
          </a:xfrm>
          <a:prstGeom prst="rect">
            <a:avLst/>
          </a:prstGeom>
        </p:spPr>
      </p:pic>
      <p:sp>
        <p:nvSpPr>
          <p:cNvPr id="17" name="object 17"/>
          <p:cNvSpPr txBox="1"/>
          <p:nvPr/>
        </p:nvSpPr>
        <p:spPr>
          <a:xfrm>
            <a:off x="2289757" y="6783542"/>
            <a:ext cx="99758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鬼ごっこ</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sp>
        <p:nvSpPr>
          <p:cNvPr id="18" name="object 18"/>
          <p:cNvSpPr txBox="1"/>
          <p:nvPr/>
        </p:nvSpPr>
        <p:spPr>
          <a:xfrm>
            <a:off x="4497877" y="6612018"/>
            <a:ext cx="180784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フルーツバスケット</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sp>
        <p:nvSpPr>
          <p:cNvPr id="19" name="object 19"/>
          <p:cNvSpPr txBox="1"/>
          <p:nvPr/>
        </p:nvSpPr>
        <p:spPr>
          <a:xfrm>
            <a:off x="4313175" y="9114798"/>
            <a:ext cx="132143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ドッジボール</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sp>
        <p:nvSpPr>
          <p:cNvPr id="20" name="object 20"/>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21" name="object 21"/>
          <p:cNvGrpSpPr/>
          <p:nvPr/>
        </p:nvGrpSpPr>
        <p:grpSpPr>
          <a:xfrm>
            <a:off x="-36001" y="0"/>
            <a:ext cx="432434" cy="10692130"/>
            <a:chOff x="-36001" y="0"/>
            <a:chExt cx="432434" cy="10692130"/>
          </a:xfrm>
        </p:grpSpPr>
        <p:sp>
          <p:nvSpPr>
            <p:cNvPr id="22" name="object 22"/>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23" name="object 23"/>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4" name="object 24"/>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25" name="object 25"/>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10</a:t>
            </a:r>
            <a:endParaRPr sz="1050">
              <a:latin typeface="ＭＳ Ｐゴシック"/>
              <a:cs typeface="ＭＳ Ｐゴシック"/>
            </a:endParaRPr>
          </a:p>
        </p:txBody>
      </p:sp>
      <p:sp>
        <p:nvSpPr>
          <p:cNvPr id="26" name="object 26"/>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7" name="四角形: 角を丸くする 26">
            <a:extLst>
              <a:ext uri="{FF2B5EF4-FFF2-40B4-BE49-F238E27FC236}">
                <a16:creationId xmlns:a16="http://schemas.microsoft.com/office/drawing/2014/main" id="{CD14DBC6-846E-45CA-F284-620C8DD74FFB}"/>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仲間と遊ぶ　</a:t>
            </a:r>
          </a:p>
        </p:txBody>
      </p:sp>
      <p:sp>
        <p:nvSpPr>
          <p:cNvPr id="28" name="テキスト ボックス 27">
            <a:extLst>
              <a:ext uri="{FF2B5EF4-FFF2-40B4-BE49-F238E27FC236}">
                <a16:creationId xmlns:a16="http://schemas.microsoft.com/office/drawing/2014/main" id="{9B2918C4-A21B-99B2-49E9-B7DAC0E9E6E7}"/>
              </a:ext>
            </a:extLst>
          </p:cNvPr>
          <p:cNvSpPr txBox="1"/>
          <p:nvPr/>
        </p:nvSpPr>
        <p:spPr>
          <a:xfrm>
            <a:off x="1086342" y="1429484"/>
            <a:ext cx="5663708" cy="1782796"/>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仲間といっしょに競争したり、協力したりしながら遊ぶと、心もワクワクして楽しくなりますね。</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遊んでいる中で、ふだんの生活では見ることのできない仲間の意外な姿を発見することもあります。</a:t>
            </a:r>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814150" y="7284597"/>
            <a:ext cx="835660"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〔深呼吸〕</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10" name="object 10"/>
          <p:cNvSpPr txBox="1"/>
          <p:nvPr/>
        </p:nvSpPr>
        <p:spPr>
          <a:xfrm>
            <a:off x="4799468" y="7284597"/>
            <a:ext cx="99758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腹式呼吸</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a:t>
            </a:r>
            <a:endParaRPr sz="1250" dirty="0">
              <a:latin typeface="BIZ UDゴシック" panose="020B0400000000000000" pitchFamily="49" charset="-128"/>
              <a:ea typeface="BIZ UDゴシック" panose="020B0400000000000000" pitchFamily="49" charset="-128"/>
              <a:cs typeface="A-OTF Shin Maru Go Pro"/>
            </a:endParaRPr>
          </a:p>
        </p:txBody>
      </p:sp>
      <p:pic>
        <p:nvPicPr>
          <p:cNvPr id="11" name="object 11"/>
          <p:cNvPicPr/>
          <p:nvPr/>
        </p:nvPicPr>
        <p:blipFill>
          <a:blip r:embed="rId2" cstate="screen">
            <a:extLst>
              <a:ext uri="{28A0092B-C50C-407E-A947-70E740481C1C}">
                <a14:useLocalDpi xmlns:a14="http://schemas.microsoft.com/office/drawing/2010/main"/>
              </a:ext>
            </a:extLst>
          </a:blip>
          <a:stretch>
            <a:fillRect/>
          </a:stretch>
        </p:blipFill>
        <p:spPr>
          <a:xfrm>
            <a:off x="1561630" y="5257904"/>
            <a:ext cx="1316072" cy="1729491"/>
          </a:xfrm>
          <a:prstGeom prst="rect">
            <a:avLst/>
          </a:prstGeom>
        </p:spPr>
      </p:pic>
      <p:pic>
        <p:nvPicPr>
          <p:cNvPr id="12" name="object 12"/>
          <p:cNvPicPr/>
          <p:nvPr/>
        </p:nvPicPr>
        <p:blipFill>
          <a:blip r:embed="rId3" cstate="screen">
            <a:extLst>
              <a:ext uri="{28A0092B-C50C-407E-A947-70E740481C1C}">
                <a14:useLocalDpi xmlns:a14="http://schemas.microsoft.com/office/drawing/2010/main"/>
              </a:ext>
            </a:extLst>
          </a:blip>
          <a:stretch>
            <a:fillRect/>
          </a:stretch>
        </p:blipFill>
        <p:spPr>
          <a:xfrm>
            <a:off x="4343038" y="5297030"/>
            <a:ext cx="1998615" cy="1730496"/>
          </a:xfrm>
          <a:prstGeom prst="rect">
            <a:avLst/>
          </a:prstGeom>
        </p:spPr>
      </p:pic>
      <p:sp>
        <p:nvSpPr>
          <p:cNvPr id="13" name="object 13"/>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14" name="object 14"/>
          <p:cNvGrpSpPr/>
          <p:nvPr/>
        </p:nvGrpSpPr>
        <p:grpSpPr>
          <a:xfrm>
            <a:off x="7163999" y="0"/>
            <a:ext cx="432434" cy="10692130"/>
            <a:chOff x="7163999" y="0"/>
            <a:chExt cx="432434" cy="10692130"/>
          </a:xfrm>
        </p:grpSpPr>
        <p:sp>
          <p:nvSpPr>
            <p:cNvPr id="15" name="object 15"/>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16" name="object 16"/>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17" name="object 17"/>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18" name="object 18"/>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11</a:t>
            </a:r>
            <a:endParaRPr sz="1050">
              <a:latin typeface="ＭＳ Ｐゴシック"/>
              <a:cs typeface="ＭＳ Ｐゴシック"/>
            </a:endParaRPr>
          </a:p>
        </p:txBody>
      </p:sp>
      <p:sp>
        <p:nvSpPr>
          <p:cNvPr id="19" name="object 19"/>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0" name="四角形: 角を丸くする 19">
            <a:extLst>
              <a:ext uri="{FF2B5EF4-FFF2-40B4-BE49-F238E27FC236}">
                <a16:creationId xmlns:a16="http://schemas.microsoft.com/office/drawing/2014/main" id="{91BA22B6-50AD-C5DA-B216-B8A970730684}"/>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呼吸法をやってみる</a:t>
            </a:r>
          </a:p>
        </p:txBody>
      </p:sp>
      <p:sp>
        <p:nvSpPr>
          <p:cNvPr id="21" name="テキスト ボックス 20">
            <a:extLst>
              <a:ext uri="{FF2B5EF4-FFF2-40B4-BE49-F238E27FC236}">
                <a16:creationId xmlns:a16="http://schemas.microsoft.com/office/drawing/2014/main" id="{F128B2D6-65D9-8DA3-8A35-6807A0979D39}"/>
              </a:ext>
            </a:extLst>
          </p:cNvPr>
          <p:cNvSpPr txBox="1"/>
          <p:nvPr/>
        </p:nvSpPr>
        <p:spPr>
          <a:xfrm>
            <a:off x="1058557" y="1461940"/>
            <a:ext cx="5553835" cy="2745495"/>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深呼吸をしてみましょう。 </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目を閉じて、肩の力を抜いて、なるべくゆっくり、なるべく全部、息を吐き切ります。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息をぜんぶはいたら、今度はゆっくり、胸いっぱいになるまで、息を吸い込みます。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慣れてきたら、何回か繰り返します。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screen">
            <a:extLst>
              <a:ext uri="{28A0092B-C50C-407E-A947-70E740481C1C}">
                <a14:useLocalDpi xmlns:a14="http://schemas.microsoft.com/office/drawing/2010/main"/>
              </a:ext>
            </a:extLst>
          </a:blip>
          <a:stretch>
            <a:fillRect/>
          </a:stretch>
        </p:blipFill>
        <p:spPr>
          <a:xfrm>
            <a:off x="1368807" y="3647585"/>
            <a:ext cx="1145524" cy="1314837"/>
          </a:xfrm>
          <a:prstGeom prst="rect">
            <a:avLst/>
          </a:prstGeom>
        </p:spPr>
      </p:pic>
      <p:pic>
        <p:nvPicPr>
          <p:cNvPr id="10" name="object 10"/>
          <p:cNvPicPr/>
          <p:nvPr/>
        </p:nvPicPr>
        <p:blipFill>
          <a:blip r:embed="rId3" cstate="screen">
            <a:extLst>
              <a:ext uri="{28A0092B-C50C-407E-A947-70E740481C1C}">
                <a14:useLocalDpi xmlns:a14="http://schemas.microsoft.com/office/drawing/2010/main"/>
              </a:ext>
            </a:extLst>
          </a:blip>
          <a:stretch>
            <a:fillRect/>
          </a:stretch>
        </p:blipFill>
        <p:spPr>
          <a:xfrm>
            <a:off x="3295122" y="3617908"/>
            <a:ext cx="1023663" cy="1314829"/>
          </a:xfrm>
          <a:prstGeom prst="rect">
            <a:avLst/>
          </a:prstGeom>
        </p:spPr>
      </p:pic>
      <p:pic>
        <p:nvPicPr>
          <p:cNvPr id="11" name="object 11"/>
          <p:cNvPicPr/>
          <p:nvPr/>
        </p:nvPicPr>
        <p:blipFill>
          <a:blip r:embed="rId4" cstate="screen">
            <a:extLst>
              <a:ext uri="{28A0092B-C50C-407E-A947-70E740481C1C}">
                <a14:useLocalDpi xmlns:a14="http://schemas.microsoft.com/office/drawing/2010/main"/>
              </a:ext>
            </a:extLst>
          </a:blip>
          <a:stretch>
            <a:fillRect/>
          </a:stretch>
        </p:blipFill>
        <p:spPr>
          <a:xfrm>
            <a:off x="5031443" y="3611564"/>
            <a:ext cx="1438003" cy="1290494"/>
          </a:xfrm>
          <a:prstGeom prst="rect">
            <a:avLst/>
          </a:prstGeom>
        </p:spPr>
      </p:pic>
      <p:pic>
        <p:nvPicPr>
          <p:cNvPr id="12" name="object 12"/>
          <p:cNvPicPr/>
          <p:nvPr/>
        </p:nvPicPr>
        <p:blipFill>
          <a:blip r:embed="rId5" cstate="screen">
            <a:extLst>
              <a:ext uri="{28A0092B-C50C-407E-A947-70E740481C1C}">
                <a14:useLocalDpi xmlns:a14="http://schemas.microsoft.com/office/drawing/2010/main"/>
              </a:ext>
            </a:extLst>
          </a:blip>
          <a:stretch>
            <a:fillRect/>
          </a:stretch>
        </p:blipFill>
        <p:spPr>
          <a:xfrm>
            <a:off x="1393182" y="5883326"/>
            <a:ext cx="999290" cy="1290494"/>
          </a:xfrm>
          <a:prstGeom prst="rect">
            <a:avLst/>
          </a:prstGeom>
        </p:spPr>
      </p:pic>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3222003" y="5776920"/>
            <a:ext cx="1121155" cy="1363541"/>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5346827" y="5836461"/>
            <a:ext cx="851860" cy="1290494"/>
          </a:xfrm>
          <a:prstGeom prst="rect">
            <a:avLst/>
          </a:prstGeom>
        </p:spPr>
      </p:pic>
      <p:pic>
        <p:nvPicPr>
          <p:cNvPr id="15" name="object 15"/>
          <p:cNvPicPr/>
          <p:nvPr/>
        </p:nvPicPr>
        <p:blipFill>
          <a:blip r:embed="rId8" cstate="screen">
            <a:extLst>
              <a:ext uri="{28A0092B-C50C-407E-A947-70E740481C1C}">
                <a14:useLocalDpi xmlns:a14="http://schemas.microsoft.com/office/drawing/2010/main"/>
              </a:ext>
            </a:extLst>
          </a:blip>
          <a:stretch>
            <a:fillRect/>
          </a:stretch>
        </p:blipFill>
        <p:spPr>
          <a:xfrm>
            <a:off x="1641605" y="8000492"/>
            <a:ext cx="1641545" cy="1528940"/>
          </a:xfrm>
          <a:prstGeom prst="rect">
            <a:avLst/>
          </a:prstGeom>
        </p:spPr>
      </p:pic>
      <p:pic>
        <p:nvPicPr>
          <p:cNvPr id="16" name="object 16"/>
          <p:cNvPicPr/>
          <p:nvPr/>
        </p:nvPicPr>
        <p:blipFill>
          <a:blip r:embed="rId9" cstate="screen">
            <a:extLst>
              <a:ext uri="{28A0092B-C50C-407E-A947-70E740481C1C}">
                <a14:useLocalDpi xmlns:a14="http://schemas.microsoft.com/office/drawing/2010/main"/>
              </a:ext>
            </a:extLst>
          </a:blip>
          <a:stretch>
            <a:fillRect/>
          </a:stretch>
        </p:blipFill>
        <p:spPr>
          <a:xfrm>
            <a:off x="4407772" y="7931690"/>
            <a:ext cx="1510807" cy="1601348"/>
          </a:xfrm>
          <a:prstGeom prst="rect">
            <a:avLst/>
          </a:prstGeom>
        </p:spPr>
      </p:pic>
      <p:pic>
        <p:nvPicPr>
          <p:cNvPr id="17" name="object 17"/>
          <p:cNvPicPr/>
          <p:nvPr/>
        </p:nvPicPr>
        <p:blipFill>
          <a:blip r:embed="rId10" cstate="screen">
            <a:extLst>
              <a:ext uri="{28A0092B-C50C-407E-A947-70E740481C1C}">
                <a14:useLocalDpi xmlns:a14="http://schemas.microsoft.com/office/drawing/2010/main"/>
              </a:ext>
            </a:extLst>
          </a:blip>
          <a:stretch>
            <a:fillRect/>
          </a:stretch>
        </p:blipFill>
        <p:spPr>
          <a:xfrm>
            <a:off x="2581560" y="1049500"/>
            <a:ext cx="2383066" cy="239902"/>
          </a:xfrm>
          <a:prstGeom prst="rect">
            <a:avLst/>
          </a:prstGeom>
        </p:spPr>
      </p:pic>
      <p:sp>
        <p:nvSpPr>
          <p:cNvPr id="51" name="object 51"/>
          <p:cNvSpPr txBox="1"/>
          <p:nvPr/>
        </p:nvSpPr>
        <p:spPr>
          <a:xfrm>
            <a:off x="4631785" y="9707702"/>
            <a:ext cx="1417320" cy="248786"/>
          </a:xfrm>
          <a:prstGeom prst="rect">
            <a:avLst/>
          </a:prstGeom>
        </p:spPr>
        <p:txBody>
          <a:bodyPr vert="horz" wrap="square" lIns="0" tIns="55880" rIns="0" bIns="0" rtlCol="0">
            <a:spAutoFit/>
          </a:bodyPr>
          <a:lstStyle/>
          <a:p>
            <a:pPr marL="60325">
              <a:lnSpc>
                <a:spcPct val="100000"/>
              </a:lnSpc>
              <a:spcBef>
                <a:spcPts val="44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〔ゆっくり寝る〕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2" name="object 52"/>
          <p:cNvSpPr txBox="1"/>
          <p:nvPr/>
        </p:nvSpPr>
        <p:spPr>
          <a:xfrm>
            <a:off x="1617357" y="9707702"/>
            <a:ext cx="1944370" cy="248786"/>
          </a:xfrm>
          <a:prstGeom prst="rect">
            <a:avLst/>
          </a:prstGeom>
        </p:spPr>
        <p:txBody>
          <a:bodyPr vert="horz" wrap="square" lIns="0" tIns="55880" rIns="0" bIns="0" rtlCol="0">
            <a:spAutoFit/>
          </a:bodyPr>
          <a:lstStyle/>
          <a:p>
            <a:pPr>
              <a:lnSpc>
                <a:spcPct val="100000"/>
              </a:lnSpc>
              <a:spcBef>
                <a:spcPts val="44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〔お風呂にゆっくり入る〕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3" name="object 53"/>
          <p:cNvSpPr txBox="1"/>
          <p:nvPr/>
        </p:nvSpPr>
        <p:spPr>
          <a:xfrm>
            <a:off x="5351194" y="7234596"/>
            <a:ext cx="1417320" cy="241733"/>
          </a:xfrm>
          <a:prstGeom prst="rect">
            <a:avLst/>
          </a:prstGeom>
        </p:spPr>
        <p:txBody>
          <a:bodyPr vert="horz" wrap="square" lIns="0" tIns="48895" rIns="0" bIns="0" rtlCol="0">
            <a:spAutoFit/>
          </a:bodyPr>
          <a:lstStyle/>
          <a:p>
            <a:pPr marL="22225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〔歌を歌う〕</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4" name="object 54"/>
          <p:cNvSpPr txBox="1"/>
          <p:nvPr/>
        </p:nvSpPr>
        <p:spPr>
          <a:xfrm>
            <a:off x="3188584" y="7250951"/>
            <a:ext cx="1417320" cy="241733"/>
          </a:xfrm>
          <a:prstGeom prst="rect">
            <a:avLst/>
          </a:prstGeom>
        </p:spPr>
        <p:txBody>
          <a:bodyPr vert="horz" wrap="square" lIns="0" tIns="48895" rIns="0" bIns="0" rtlCol="0">
            <a:spAutoFit/>
          </a:bodyPr>
          <a:lstStyle/>
          <a:p>
            <a:pPr marL="14097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〔音楽をきく〕</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5" name="object 55"/>
          <p:cNvSpPr txBox="1"/>
          <p:nvPr/>
        </p:nvSpPr>
        <p:spPr>
          <a:xfrm>
            <a:off x="1134122" y="7250951"/>
            <a:ext cx="1455420" cy="241733"/>
          </a:xfrm>
          <a:prstGeom prst="rect">
            <a:avLst/>
          </a:prstGeom>
        </p:spPr>
        <p:txBody>
          <a:bodyPr vert="horz" wrap="square" lIns="0" tIns="48895" rIns="0" bIns="0" rtlCol="0">
            <a:spAutoFit/>
          </a:bodyPr>
          <a:lstStyle/>
          <a:p>
            <a:pPr marL="14097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おやつを食べる〕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6" name="object 56"/>
          <p:cNvSpPr txBox="1"/>
          <p:nvPr/>
        </p:nvSpPr>
        <p:spPr>
          <a:xfrm>
            <a:off x="1100809" y="7284093"/>
            <a:ext cx="187960"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cs typeface="A-OTF Shin Maru Go Pro"/>
              </a:rPr>
              <a:t>〔</a:t>
            </a:r>
            <a:endParaRPr sz="1250" dirty="0">
              <a:latin typeface="BIZ UDゴシック" panose="020B0400000000000000" pitchFamily="49" charset="-128"/>
              <a:cs typeface="A-OTF Shin Maru Go Pro"/>
            </a:endParaRPr>
          </a:p>
        </p:txBody>
      </p:sp>
      <p:sp>
        <p:nvSpPr>
          <p:cNvPr id="57" name="object 57"/>
          <p:cNvSpPr txBox="1"/>
          <p:nvPr/>
        </p:nvSpPr>
        <p:spPr>
          <a:xfrm>
            <a:off x="5064848" y="5127637"/>
            <a:ext cx="1417320" cy="241733"/>
          </a:xfrm>
          <a:prstGeom prst="rect">
            <a:avLst/>
          </a:prstGeom>
        </p:spPr>
        <p:txBody>
          <a:bodyPr vert="horz" wrap="square" lIns="0" tIns="48895" rIns="0" bIns="0" rtlCol="0">
            <a:spAutoFit/>
          </a:bodyPr>
          <a:lstStyle/>
          <a:p>
            <a:pPr marL="6032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〔テレビを見る〕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8" name="object 58"/>
          <p:cNvSpPr txBox="1"/>
          <p:nvPr/>
        </p:nvSpPr>
        <p:spPr>
          <a:xfrm>
            <a:off x="3060433" y="5127637"/>
            <a:ext cx="1417320" cy="241733"/>
          </a:xfrm>
          <a:prstGeom prst="rect">
            <a:avLst/>
          </a:prstGeom>
        </p:spPr>
        <p:txBody>
          <a:bodyPr vert="horz" wrap="square" lIns="0" tIns="48895" rIns="0" bIns="0" rtlCol="0">
            <a:spAutoFit/>
          </a:bodyPr>
          <a:lstStyle/>
          <a:p>
            <a:pPr marL="222250">
              <a:lnSpc>
                <a:spcPct val="100000"/>
              </a:lnSpc>
              <a:spcBef>
                <a:spcPts val="385"/>
              </a:spcBef>
            </a:pPr>
            <a:r>
              <a:rPr lang="en-US" altLang="ja-JP"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r>
              <a:rPr sz="1250" spc="25" dirty="0" err="1">
                <a:solidFill>
                  <a:srgbClr val="231F20"/>
                </a:solidFill>
                <a:latin typeface="BIZ UDPゴシック" panose="020B0400000000000000" pitchFamily="50" charset="-128"/>
                <a:ea typeface="BIZ UDPゴシック" panose="020B0400000000000000" pitchFamily="50" charset="-128"/>
                <a:cs typeface="A-OTF Shin Maru Go Pro"/>
              </a:rPr>
              <a:t>本を読む</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9" name="object 59"/>
          <p:cNvSpPr txBox="1"/>
          <p:nvPr/>
        </p:nvSpPr>
        <p:spPr>
          <a:xfrm>
            <a:off x="1225061" y="5127637"/>
            <a:ext cx="1417320" cy="241733"/>
          </a:xfrm>
          <a:prstGeom prst="rect">
            <a:avLst/>
          </a:prstGeom>
        </p:spPr>
        <p:txBody>
          <a:bodyPr vert="horz" wrap="square" lIns="0" tIns="48895" rIns="0" bIns="0" rtlCol="0">
            <a:spAutoFit/>
          </a:bodyPr>
          <a:lstStyle/>
          <a:p>
            <a:pPr marL="22225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〔絵</a:t>
            </a:r>
            <a:r>
              <a:rPr lang="ja-JP" altLang="en-US" sz="1250" spc="25" dirty="0">
                <a:solidFill>
                  <a:srgbClr val="231F20"/>
                </a:solidFill>
                <a:latin typeface="BIZ UDPゴシック" panose="020B0400000000000000" pitchFamily="50" charset="-128"/>
                <a:ea typeface="BIZ UDPゴシック" panose="020B0400000000000000" pitchFamily="50" charset="-128"/>
                <a:cs typeface="A-OTF Shin Maru Go Pro"/>
              </a:rPr>
              <a:t>を</a:t>
            </a:r>
            <a:r>
              <a:rPr sz="1250" spc="25" dirty="0" err="1">
                <a:solidFill>
                  <a:srgbClr val="231F20"/>
                </a:solidFill>
                <a:latin typeface="BIZ UDPゴシック" panose="020B0400000000000000" pitchFamily="50" charset="-128"/>
                <a:ea typeface="BIZ UDPゴシック" panose="020B0400000000000000" pitchFamily="50" charset="-128"/>
                <a:cs typeface="A-OTF Shin Maru Go Pro"/>
              </a:rPr>
              <a:t>かく</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60" name="object 60"/>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61" name="object 61"/>
          <p:cNvGrpSpPr/>
          <p:nvPr/>
        </p:nvGrpSpPr>
        <p:grpSpPr>
          <a:xfrm>
            <a:off x="-36001" y="0"/>
            <a:ext cx="432434" cy="10692130"/>
            <a:chOff x="-36001" y="0"/>
            <a:chExt cx="432434" cy="10692130"/>
          </a:xfrm>
        </p:grpSpPr>
        <p:sp>
          <p:nvSpPr>
            <p:cNvPr id="62" name="object 62"/>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63" name="object 63"/>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4" name="object 64"/>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65" name="object 65"/>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12</a:t>
            </a:r>
            <a:endParaRPr sz="1050">
              <a:latin typeface="ＭＳ Ｐゴシック"/>
              <a:cs typeface="ＭＳ Ｐゴシック"/>
            </a:endParaRPr>
          </a:p>
        </p:txBody>
      </p:sp>
      <p:sp>
        <p:nvSpPr>
          <p:cNvPr id="66" name="object 66"/>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67" name="四角形: 角を丸くする 66">
            <a:extLst>
              <a:ext uri="{FF2B5EF4-FFF2-40B4-BE49-F238E27FC236}">
                <a16:creationId xmlns:a16="http://schemas.microsoft.com/office/drawing/2014/main" id="{B73B572D-BA4A-8445-2C4C-9008B9D2CD98}"/>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好きなことをやってみる</a:t>
            </a:r>
          </a:p>
        </p:txBody>
      </p:sp>
      <p:sp>
        <p:nvSpPr>
          <p:cNvPr id="68" name="テキスト ボックス 67">
            <a:extLst>
              <a:ext uri="{FF2B5EF4-FFF2-40B4-BE49-F238E27FC236}">
                <a16:creationId xmlns:a16="http://schemas.microsoft.com/office/drawing/2014/main" id="{ABE72AAF-34EE-9460-0B80-7972AD00CBDE}"/>
              </a:ext>
            </a:extLst>
          </p:cNvPr>
          <p:cNvSpPr txBox="1"/>
          <p:nvPr/>
        </p:nvSpPr>
        <p:spPr>
          <a:xfrm>
            <a:off x="1040062" y="1375055"/>
            <a:ext cx="5553835" cy="1760610"/>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自分が好きなことをして気分転換をすることで、 心が落ち着いたり、気分が晴れたりすることがあります。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あなたは、どんなことが好きですか。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screen">
            <a:extLst>
              <a:ext uri="{28A0092B-C50C-407E-A947-70E740481C1C}">
                <a14:useLocalDpi xmlns:a14="http://schemas.microsoft.com/office/drawing/2010/main"/>
              </a:ext>
            </a:extLst>
          </a:blip>
          <a:stretch>
            <a:fillRect/>
          </a:stretch>
        </p:blipFill>
        <p:spPr>
          <a:xfrm>
            <a:off x="1506211" y="4189300"/>
            <a:ext cx="608716" cy="1463039"/>
          </a:xfrm>
          <a:prstGeom prst="rect">
            <a:avLst/>
          </a:prstGeom>
        </p:spPr>
      </p:pic>
      <p:pic>
        <p:nvPicPr>
          <p:cNvPr id="10" name="object 10"/>
          <p:cNvPicPr/>
          <p:nvPr/>
        </p:nvPicPr>
        <p:blipFill>
          <a:blip r:embed="rId3" cstate="screen">
            <a:extLst>
              <a:ext uri="{28A0092B-C50C-407E-A947-70E740481C1C}">
                <a14:useLocalDpi xmlns:a14="http://schemas.microsoft.com/office/drawing/2010/main"/>
              </a:ext>
            </a:extLst>
          </a:blip>
          <a:stretch>
            <a:fillRect/>
          </a:stretch>
        </p:blipFill>
        <p:spPr>
          <a:xfrm>
            <a:off x="3280292" y="4125848"/>
            <a:ext cx="973933" cy="1584944"/>
          </a:xfrm>
          <a:prstGeom prst="rect">
            <a:avLst/>
          </a:prstGeom>
        </p:spPr>
      </p:pic>
      <p:pic>
        <p:nvPicPr>
          <p:cNvPr id="11" name="object 11"/>
          <p:cNvPicPr/>
          <p:nvPr/>
        </p:nvPicPr>
        <p:blipFill>
          <a:blip r:embed="rId4" cstate="screen">
            <a:extLst>
              <a:ext uri="{28A0092B-C50C-407E-A947-70E740481C1C}">
                <a14:useLocalDpi xmlns:a14="http://schemas.microsoft.com/office/drawing/2010/main"/>
              </a:ext>
            </a:extLst>
          </a:blip>
          <a:stretch>
            <a:fillRect/>
          </a:stretch>
        </p:blipFill>
        <p:spPr>
          <a:xfrm>
            <a:off x="5131385" y="4128374"/>
            <a:ext cx="1208302" cy="1536191"/>
          </a:xfrm>
          <a:prstGeom prst="rect">
            <a:avLst/>
          </a:prstGeom>
        </p:spPr>
      </p:pic>
      <p:pic>
        <p:nvPicPr>
          <p:cNvPr id="12" name="object 12"/>
          <p:cNvPicPr/>
          <p:nvPr/>
        </p:nvPicPr>
        <p:blipFill>
          <a:blip r:embed="rId5" cstate="screen">
            <a:extLst>
              <a:ext uri="{28A0092B-C50C-407E-A947-70E740481C1C}">
                <a14:useLocalDpi xmlns:a14="http://schemas.microsoft.com/office/drawing/2010/main"/>
              </a:ext>
            </a:extLst>
          </a:blip>
          <a:stretch>
            <a:fillRect/>
          </a:stretch>
        </p:blipFill>
        <p:spPr>
          <a:xfrm>
            <a:off x="1342279" y="7043557"/>
            <a:ext cx="999057" cy="1411833"/>
          </a:xfrm>
          <a:prstGeom prst="rect">
            <a:avLst/>
          </a:prstGeom>
        </p:spPr>
      </p:pic>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3151330" y="6917397"/>
            <a:ext cx="1218140" cy="1411863"/>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4676848" y="6839402"/>
            <a:ext cx="1901558" cy="1754372"/>
          </a:xfrm>
          <a:prstGeom prst="rect">
            <a:avLst/>
          </a:prstGeom>
        </p:spPr>
      </p:pic>
      <p:pic>
        <p:nvPicPr>
          <p:cNvPr id="15" name="object 15"/>
          <p:cNvPicPr/>
          <p:nvPr/>
        </p:nvPicPr>
        <p:blipFill>
          <a:blip r:embed="rId8" cstate="screen">
            <a:extLst>
              <a:ext uri="{28A0092B-C50C-407E-A947-70E740481C1C}">
                <a14:useLocalDpi xmlns:a14="http://schemas.microsoft.com/office/drawing/2010/main"/>
              </a:ext>
            </a:extLst>
          </a:blip>
          <a:stretch>
            <a:fillRect/>
          </a:stretch>
        </p:blipFill>
        <p:spPr>
          <a:xfrm>
            <a:off x="3227618" y="1049926"/>
            <a:ext cx="1090297" cy="239915"/>
          </a:xfrm>
          <a:prstGeom prst="rect">
            <a:avLst/>
          </a:prstGeom>
        </p:spPr>
      </p:pic>
      <p:sp>
        <p:nvSpPr>
          <p:cNvPr id="41" name="object 41"/>
          <p:cNvSpPr txBox="1"/>
          <p:nvPr/>
        </p:nvSpPr>
        <p:spPr>
          <a:xfrm>
            <a:off x="4937378" y="8680348"/>
            <a:ext cx="1417320" cy="241733"/>
          </a:xfrm>
          <a:prstGeom prst="rect">
            <a:avLst/>
          </a:prstGeom>
        </p:spPr>
        <p:txBody>
          <a:bodyPr vert="horz" wrap="square" lIns="0" tIns="48895" rIns="0" bIns="0" rtlCol="0">
            <a:spAutoFit/>
          </a:bodyPr>
          <a:lstStyle/>
          <a:p>
            <a:pPr marL="15303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〔ボール遊び〕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2" name="object 42"/>
          <p:cNvSpPr txBox="1"/>
          <p:nvPr/>
        </p:nvSpPr>
        <p:spPr>
          <a:xfrm>
            <a:off x="3070034" y="8680348"/>
            <a:ext cx="1417320" cy="241733"/>
          </a:xfrm>
          <a:prstGeom prst="rect">
            <a:avLst/>
          </a:prstGeom>
        </p:spPr>
        <p:txBody>
          <a:bodyPr vert="horz" wrap="square" lIns="0" tIns="48895" rIns="0" bIns="0" rtlCol="0">
            <a:spAutoFit/>
          </a:bodyPr>
          <a:lstStyle/>
          <a:p>
            <a:pPr marL="38544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〔体操〕</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3" name="object 43"/>
          <p:cNvSpPr txBox="1"/>
          <p:nvPr/>
        </p:nvSpPr>
        <p:spPr>
          <a:xfrm>
            <a:off x="1110462" y="8680348"/>
            <a:ext cx="1417320" cy="241733"/>
          </a:xfrm>
          <a:prstGeom prst="rect">
            <a:avLst/>
          </a:prstGeom>
        </p:spPr>
        <p:txBody>
          <a:bodyPr vert="horz" wrap="square" lIns="0" tIns="48895" rIns="0" bIns="0" rtlCol="0">
            <a:spAutoFit/>
          </a:bodyPr>
          <a:lstStyle/>
          <a:p>
            <a:pPr marL="31940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〔さんぽ〕</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4" name="object 44"/>
          <p:cNvSpPr txBox="1"/>
          <p:nvPr/>
        </p:nvSpPr>
        <p:spPr>
          <a:xfrm>
            <a:off x="5026876" y="5884894"/>
            <a:ext cx="1417320" cy="253916"/>
          </a:xfrm>
          <a:prstGeom prst="rect">
            <a:avLst/>
          </a:prstGeom>
        </p:spPr>
        <p:txBody>
          <a:bodyPr vert="horz" wrap="square" lIns="0" tIns="60960" rIns="0" bIns="0" rtlCol="0">
            <a:spAutoFit/>
          </a:bodyPr>
          <a:lstStyle/>
          <a:p>
            <a:pPr marL="151765">
              <a:lnSpc>
                <a:spcPct val="100000"/>
              </a:lnSpc>
              <a:spcBef>
                <a:spcPts val="48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〔フラフープ〕</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5" name="object 45"/>
          <p:cNvSpPr txBox="1"/>
          <p:nvPr/>
        </p:nvSpPr>
        <p:spPr>
          <a:xfrm>
            <a:off x="3073565" y="5935599"/>
            <a:ext cx="1417320" cy="253916"/>
          </a:xfrm>
          <a:prstGeom prst="rect">
            <a:avLst/>
          </a:prstGeom>
        </p:spPr>
        <p:txBody>
          <a:bodyPr vert="horz" wrap="square" lIns="0" tIns="60960" rIns="0" bIns="0" rtlCol="0">
            <a:spAutoFit/>
          </a:bodyPr>
          <a:lstStyle/>
          <a:p>
            <a:pPr marL="139065">
              <a:lnSpc>
                <a:spcPct val="100000"/>
              </a:lnSpc>
              <a:spcBef>
                <a:spcPts val="48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〔ランニング〕</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6" name="object 46"/>
          <p:cNvSpPr txBox="1"/>
          <p:nvPr/>
        </p:nvSpPr>
        <p:spPr>
          <a:xfrm>
            <a:off x="1101909" y="5917396"/>
            <a:ext cx="1417320" cy="253916"/>
          </a:xfrm>
          <a:prstGeom prst="rect">
            <a:avLst/>
          </a:prstGeom>
        </p:spPr>
        <p:txBody>
          <a:bodyPr vert="horz" wrap="square" lIns="0" tIns="60960" rIns="0" bIns="0" rtlCol="0">
            <a:spAutoFit/>
          </a:bodyPr>
          <a:lstStyle/>
          <a:p>
            <a:pPr marL="174625">
              <a:lnSpc>
                <a:spcPct val="100000"/>
              </a:lnSpc>
              <a:spcBef>
                <a:spcPts val="480"/>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〔ストレッチ〕</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47" name="object 47"/>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3</a:t>
            </a:r>
            <a:endParaRPr sz="1050">
              <a:latin typeface="ＭＳ Ｐゴシック"/>
              <a:cs typeface="ＭＳ Ｐゴシック"/>
            </a:endParaRPr>
          </a:p>
        </p:txBody>
      </p:sp>
      <p:grpSp>
        <p:nvGrpSpPr>
          <p:cNvPr id="48" name="object 48"/>
          <p:cNvGrpSpPr/>
          <p:nvPr/>
        </p:nvGrpSpPr>
        <p:grpSpPr>
          <a:xfrm>
            <a:off x="7163999" y="0"/>
            <a:ext cx="432434" cy="10692130"/>
            <a:chOff x="7163999" y="0"/>
            <a:chExt cx="432434" cy="10692130"/>
          </a:xfrm>
        </p:grpSpPr>
        <p:sp>
          <p:nvSpPr>
            <p:cNvPr id="49" name="object 49"/>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50" name="object 50"/>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51" name="object 51"/>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52" name="object 52"/>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13</a:t>
            </a:r>
            <a:endParaRPr sz="1050">
              <a:latin typeface="ＭＳ Ｐゴシック"/>
              <a:cs typeface="ＭＳ Ｐゴシック"/>
            </a:endParaRPr>
          </a:p>
        </p:txBody>
      </p:sp>
      <p:sp>
        <p:nvSpPr>
          <p:cNvPr id="53" name="object 53"/>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54" name="四角形: 角を丸くする 53">
            <a:extLst>
              <a:ext uri="{FF2B5EF4-FFF2-40B4-BE49-F238E27FC236}">
                <a16:creationId xmlns:a16="http://schemas.microsoft.com/office/drawing/2014/main" id="{9D12811E-9646-C563-B509-93C656703921}"/>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運動をする</a:t>
            </a:r>
          </a:p>
        </p:txBody>
      </p:sp>
      <p:sp>
        <p:nvSpPr>
          <p:cNvPr id="55" name="テキスト ボックス 54">
            <a:extLst>
              <a:ext uri="{FF2B5EF4-FFF2-40B4-BE49-F238E27FC236}">
                <a16:creationId xmlns:a16="http://schemas.microsoft.com/office/drawing/2014/main" id="{3CFB2DAC-33F8-0804-6DC5-03C8E86BD5BA}"/>
              </a:ext>
            </a:extLst>
          </p:cNvPr>
          <p:cNvSpPr txBox="1"/>
          <p:nvPr/>
        </p:nvSpPr>
        <p:spPr>
          <a:xfrm>
            <a:off x="1040062" y="1375055"/>
            <a:ext cx="5553835" cy="1914498"/>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運動をすると心が軽くなったり、 体の力を抜くと</a:t>
            </a:r>
            <a:endParaRPr lang="en-US" altLang="ja-JP"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dirty="0">
                <a:latin typeface="BIZ UDPゴシック" panose="020B0400000000000000" pitchFamily="50" charset="-128"/>
                <a:ea typeface="BIZ UDPゴシック" panose="020B0400000000000000" pitchFamily="50" charset="-128"/>
              </a:rPr>
              <a:t>　　リラックスできたり、 体の動かし方によって気持ち　　</a:t>
            </a:r>
            <a:endParaRPr lang="en-US" altLang="ja-JP"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dirty="0">
                <a:latin typeface="BIZ UDPゴシック" panose="020B0400000000000000" pitchFamily="50" charset="-128"/>
                <a:ea typeface="BIZ UDPゴシック" panose="020B0400000000000000" pitchFamily="50" charset="-128"/>
              </a:rPr>
              <a:t>　　も変わってきます。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このように心と体は互いに関係し合っています。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083392" y="3349595"/>
            <a:ext cx="1493027" cy="1142346"/>
          </a:xfrm>
          <a:prstGeom prst="rect">
            <a:avLst/>
          </a:prstGeom>
        </p:spPr>
      </p:pic>
      <p:pic>
        <p:nvPicPr>
          <p:cNvPr id="3" name="object 3"/>
          <p:cNvPicPr/>
          <p:nvPr/>
        </p:nvPicPr>
        <p:blipFill>
          <a:blip r:embed="rId3" cstate="screen">
            <a:extLst>
              <a:ext uri="{28A0092B-C50C-407E-A947-70E740481C1C}">
                <a14:useLocalDpi xmlns:a14="http://schemas.microsoft.com/office/drawing/2010/main"/>
              </a:ext>
            </a:extLst>
          </a:blip>
          <a:stretch>
            <a:fillRect/>
          </a:stretch>
        </p:blipFill>
        <p:spPr>
          <a:xfrm>
            <a:off x="3253870" y="3328575"/>
            <a:ext cx="1065285" cy="1131509"/>
          </a:xfrm>
          <a:prstGeom prst="rect">
            <a:avLst/>
          </a:prstGeom>
        </p:spPr>
      </p:pic>
      <p:pic>
        <p:nvPicPr>
          <p:cNvPr id="4" name="object 4"/>
          <p:cNvPicPr/>
          <p:nvPr/>
        </p:nvPicPr>
        <p:blipFill>
          <a:blip r:embed="rId4" cstate="screen">
            <a:extLst>
              <a:ext uri="{28A0092B-C50C-407E-A947-70E740481C1C}">
                <a14:useLocalDpi xmlns:a14="http://schemas.microsoft.com/office/drawing/2010/main"/>
              </a:ext>
            </a:extLst>
          </a:blip>
          <a:stretch>
            <a:fillRect/>
          </a:stretch>
        </p:blipFill>
        <p:spPr>
          <a:xfrm>
            <a:off x="5033564" y="3530755"/>
            <a:ext cx="1486933" cy="785934"/>
          </a:xfrm>
          <a:prstGeom prst="rect">
            <a:avLst/>
          </a:prstGeom>
        </p:spPr>
      </p:pic>
      <p:pic>
        <p:nvPicPr>
          <p:cNvPr id="5" name="object 5"/>
          <p:cNvPicPr/>
          <p:nvPr/>
        </p:nvPicPr>
        <p:blipFill>
          <a:blip r:embed="rId5" cstate="screen">
            <a:extLst>
              <a:ext uri="{28A0092B-C50C-407E-A947-70E740481C1C}">
                <a14:useLocalDpi xmlns:a14="http://schemas.microsoft.com/office/drawing/2010/main"/>
              </a:ext>
            </a:extLst>
          </a:blip>
          <a:stretch>
            <a:fillRect/>
          </a:stretch>
        </p:blipFill>
        <p:spPr>
          <a:xfrm>
            <a:off x="1126050" y="5634840"/>
            <a:ext cx="1365053" cy="1060097"/>
          </a:xfrm>
          <a:prstGeom prst="rect">
            <a:avLst/>
          </a:prstGeom>
        </p:spPr>
      </p:pic>
      <p:pic>
        <p:nvPicPr>
          <p:cNvPr id="6" name="object 6"/>
          <p:cNvPicPr/>
          <p:nvPr/>
        </p:nvPicPr>
        <p:blipFill>
          <a:blip r:embed="rId6" cstate="screen">
            <a:extLst>
              <a:ext uri="{28A0092B-C50C-407E-A947-70E740481C1C}">
                <a14:useLocalDpi xmlns:a14="http://schemas.microsoft.com/office/drawing/2010/main"/>
              </a:ext>
            </a:extLst>
          </a:blip>
          <a:stretch>
            <a:fillRect/>
          </a:stretch>
        </p:blipFill>
        <p:spPr>
          <a:xfrm>
            <a:off x="3194088" y="5471875"/>
            <a:ext cx="1141962" cy="1287326"/>
          </a:xfrm>
          <a:prstGeom prst="rect">
            <a:avLst/>
          </a:prstGeom>
        </p:spPr>
      </p:pic>
      <p:pic>
        <p:nvPicPr>
          <p:cNvPr id="7" name="object 7"/>
          <p:cNvPicPr/>
          <p:nvPr/>
        </p:nvPicPr>
        <p:blipFill>
          <a:blip r:embed="rId7" cstate="screen">
            <a:extLst>
              <a:ext uri="{28A0092B-C50C-407E-A947-70E740481C1C}">
                <a14:useLocalDpi xmlns:a14="http://schemas.microsoft.com/office/drawing/2010/main"/>
              </a:ext>
            </a:extLst>
          </a:blip>
          <a:stretch>
            <a:fillRect/>
          </a:stretch>
        </p:blipFill>
        <p:spPr>
          <a:xfrm>
            <a:off x="5005755" y="5345254"/>
            <a:ext cx="1633450" cy="1496357"/>
          </a:xfrm>
          <a:prstGeom prst="rect">
            <a:avLst/>
          </a:prstGeom>
        </p:spPr>
      </p:pic>
      <p:pic>
        <p:nvPicPr>
          <p:cNvPr id="8" name="object 8"/>
          <p:cNvPicPr/>
          <p:nvPr/>
        </p:nvPicPr>
        <p:blipFill>
          <a:blip r:embed="rId8" cstate="screen">
            <a:extLst>
              <a:ext uri="{28A0092B-C50C-407E-A947-70E740481C1C}">
                <a14:useLocalDpi xmlns:a14="http://schemas.microsoft.com/office/drawing/2010/main"/>
              </a:ext>
            </a:extLst>
          </a:blip>
          <a:stretch>
            <a:fillRect/>
          </a:stretch>
        </p:blipFill>
        <p:spPr>
          <a:xfrm>
            <a:off x="1414049" y="7598112"/>
            <a:ext cx="754964" cy="1394253"/>
          </a:xfrm>
          <a:prstGeom prst="rect">
            <a:avLst/>
          </a:prstGeom>
        </p:spPr>
      </p:pic>
      <p:pic>
        <p:nvPicPr>
          <p:cNvPr id="9" name="object 9"/>
          <p:cNvPicPr/>
          <p:nvPr/>
        </p:nvPicPr>
        <p:blipFill>
          <a:blip r:embed="rId9" cstate="screen">
            <a:extLst>
              <a:ext uri="{28A0092B-C50C-407E-A947-70E740481C1C}">
                <a14:useLocalDpi xmlns:a14="http://schemas.microsoft.com/office/drawing/2010/main"/>
              </a:ext>
            </a:extLst>
          </a:blip>
          <a:stretch>
            <a:fillRect/>
          </a:stretch>
        </p:blipFill>
        <p:spPr>
          <a:xfrm>
            <a:off x="3104135" y="7596582"/>
            <a:ext cx="1089826" cy="1443796"/>
          </a:xfrm>
          <a:prstGeom prst="rect">
            <a:avLst/>
          </a:prstGeom>
        </p:spPr>
      </p:pic>
      <p:pic>
        <p:nvPicPr>
          <p:cNvPr id="10" name="object 10"/>
          <p:cNvPicPr/>
          <p:nvPr/>
        </p:nvPicPr>
        <p:blipFill>
          <a:blip r:embed="rId10" cstate="screen">
            <a:extLst>
              <a:ext uri="{28A0092B-C50C-407E-A947-70E740481C1C}">
                <a14:useLocalDpi xmlns:a14="http://schemas.microsoft.com/office/drawing/2010/main"/>
              </a:ext>
            </a:extLst>
          </a:blip>
          <a:stretch>
            <a:fillRect/>
          </a:stretch>
        </p:blipFill>
        <p:spPr>
          <a:xfrm>
            <a:off x="5148860" y="7735915"/>
            <a:ext cx="1261054" cy="1144627"/>
          </a:xfrm>
          <a:prstGeom prst="rect">
            <a:avLst/>
          </a:prstGeom>
        </p:spPr>
      </p:pic>
      <p:sp>
        <p:nvSpPr>
          <p:cNvPr id="52" name="object 52"/>
          <p:cNvSpPr txBox="1"/>
          <p:nvPr/>
        </p:nvSpPr>
        <p:spPr>
          <a:xfrm>
            <a:off x="5065825" y="9074336"/>
            <a:ext cx="1907967"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〔ペアでストレッチ③〕</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3" name="object 53"/>
          <p:cNvSpPr txBox="1"/>
          <p:nvPr/>
        </p:nvSpPr>
        <p:spPr>
          <a:xfrm>
            <a:off x="2860883" y="9074336"/>
            <a:ext cx="1907967"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〔ペアでストレッチ②〕</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4" name="object 54"/>
          <p:cNvSpPr txBox="1"/>
          <p:nvPr/>
        </p:nvSpPr>
        <p:spPr>
          <a:xfrm>
            <a:off x="986536" y="9074336"/>
            <a:ext cx="1955316"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〔ペアでストレッチ①〕</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5" name="object 55"/>
          <p:cNvSpPr txBox="1"/>
          <p:nvPr/>
        </p:nvSpPr>
        <p:spPr>
          <a:xfrm>
            <a:off x="5047074" y="6855600"/>
            <a:ext cx="1692275" cy="241733"/>
          </a:xfrm>
          <a:prstGeom prst="rect">
            <a:avLst/>
          </a:prstGeom>
        </p:spPr>
        <p:txBody>
          <a:bodyPr vert="horz" wrap="square" lIns="0" tIns="48895" rIns="0" bIns="0" rtlCol="0">
            <a:spAutoFit/>
          </a:bodyPr>
          <a:lstStyle/>
          <a:p>
            <a:pPr marL="35941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〔長縄跳び〕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6" name="object 56"/>
          <p:cNvSpPr txBox="1"/>
          <p:nvPr/>
        </p:nvSpPr>
        <p:spPr>
          <a:xfrm>
            <a:off x="2952762" y="6855600"/>
            <a:ext cx="1692275" cy="241733"/>
          </a:xfrm>
          <a:prstGeom prst="rect">
            <a:avLst/>
          </a:prstGeom>
        </p:spPr>
        <p:txBody>
          <a:bodyPr vert="horz" wrap="square" lIns="0" tIns="48895" rIns="0" bIns="0" rtlCol="0">
            <a:spAutoFit/>
          </a:bodyPr>
          <a:lstStyle/>
          <a:p>
            <a:pPr marL="35941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〔二人跳び〕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7" name="object 57"/>
          <p:cNvSpPr txBox="1"/>
          <p:nvPr/>
        </p:nvSpPr>
        <p:spPr>
          <a:xfrm>
            <a:off x="1060670" y="6855600"/>
            <a:ext cx="1692275" cy="241733"/>
          </a:xfrm>
          <a:prstGeom prst="rect">
            <a:avLst/>
          </a:prstGeom>
        </p:spPr>
        <p:txBody>
          <a:bodyPr vert="horz" wrap="square" lIns="0" tIns="48895" rIns="0" bIns="0" rtlCol="0">
            <a:spAutoFit/>
          </a:bodyPr>
          <a:lstStyle/>
          <a:p>
            <a:pPr marL="35560">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〔みんなでジャンプ〕</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8" name="object 58"/>
          <p:cNvSpPr txBox="1"/>
          <p:nvPr/>
        </p:nvSpPr>
        <p:spPr>
          <a:xfrm>
            <a:off x="4953533" y="4566259"/>
            <a:ext cx="1692275" cy="241733"/>
          </a:xfrm>
          <a:prstGeom prst="rect">
            <a:avLst/>
          </a:prstGeom>
        </p:spPr>
        <p:txBody>
          <a:bodyPr vert="horz" wrap="square" lIns="0" tIns="48895" rIns="0" bIns="0" rtlCol="0">
            <a:spAutoFit/>
          </a:bodyPr>
          <a:lstStyle/>
          <a:p>
            <a:pPr marL="27876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〔ボール渡し〕</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59" name="object 59"/>
          <p:cNvSpPr txBox="1"/>
          <p:nvPr/>
        </p:nvSpPr>
        <p:spPr>
          <a:xfrm>
            <a:off x="3026665" y="4545278"/>
            <a:ext cx="1692275" cy="241733"/>
          </a:xfrm>
          <a:prstGeom prst="rect">
            <a:avLst/>
          </a:prstGeom>
        </p:spPr>
        <p:txBody>
          <a:bodyPr vert="horz" wrap="square" lIns="0" tIns="48895" rIns="0" bIns="0" rtlCol="0">
            <a:spAutoFit/>
          </a:bodyPr>
          <a:lstStyle/>
          <a:p>
            <a:pPr marL="27876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〔ボール運び〕</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60" name="object 60"/>
          <p:cNvSpPr txBox="1"/>
          <p:nvPr/>
        </p:nvSpPr>
        <p:spPr>
          <a:xfrm>
            <a:off x="1098278" y="4566259"/>
            <a:ext cx="1692275" cy="241733"/>
          </a:xfrm>
          <a:prstGeom prst="rect">
            <a:avLst/>
          </a:prstGeom>
        </p:spPr>
        <p:txBody>
          <a:bodyPr vert="horz" wrap="square" lIns="0" tIns="48895" rIns="0" bIns="0" rtlCol="0">
            <a:spAutoFit/>
          </a:bodyPr>
          <a:lstStyle/>
          <a:p>
            <a:pPr marL="197485">
              <a:lnSpc>
                <a:spcPct val="100000"/>
              </a:lnSpc>
              <a:spcBef>
                <a:spcPts val="38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〔ウォーキング〕</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61" name="object 61"/>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62" name="object 62"/>
          <p:cNvGrpSpPr/>
          <p:nvPr/>
        </p:nvGrpSpPr>
        <p:grpSpPr>
          <a:xfrm>
            <a:off x="-36001" y="0"/>
            <a:ext cx="432434" cy="10692130"/>
            <a:chOff x="-36001" y="0"/>
            <a:chExt cx="432434" cy="10692130"/>
          </a:xfrm>
        </p:grpSpPr>
        <p:sp>
          <p:nvSpPr>
            <p:cNvPr id="63" name="object 63"/>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64" name="object 64"/>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5" name="object 65"/>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66" name="object 66"/>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14</a:t>
            </a:r>
            <a:endParaRPr sz="1050">
              <a:latin typeface="ＭＳ Ｐゴシック"/>
              <a:cs typeface="ＭＳ Ｐゴシック"/>
            </a:endParaRPr>
          </a:p>
        </p:txBody>
      </p:sp>
      <p:sp>
        <p:nvSpPr>
          <p:cNvPr id="67" name="object 67"/>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68" name="四角形: 角を丸くする 67">
            <a:extLst>
              <a:ext uri="{FF2B5EF4-FFF2-40B4-BE49-F238E27FC236}">
                <a16:creationId xmlns:a16="http://schemas.microsoft.com/office/drawing/2014/main" id="{E84E9381-7AE0-7DCD-A6D0-07B2C92868B2}"/>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「体ほぐしの運動」も効果的です</a:t>
            </a:r>
          </a:p>
        </p:txBody>
      </p:sp>
      <p:sp>
        <p:nvSpPr>
          <p:cNvPr id="70" name="テキスト ボックス 69">
            <a:extLst>
              <a:ext uri="{FF2B5EF4-FFF2-40B4-BE49-F238E27FC236}">
                <a16:creationId xmlns:a16="http://schemas.microsoft.com/office/drawing/2014/main" id="{415D4347-45D3-7D33-7242-CEB9E594124E}"/>
              </a:ext>
            </a:extLst>
          </p:cNvPr>
          <p:cNvSpPr txBox="1"/>
          <p:nvPr/>
        </p:nvSpPr>
        <p:spPr>
          <a:xfrm>
            <a:off x="1040062" y="1375055"/>
            <a:ext cx="5553835" cy="852669"/>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体育の授業で行う「体ほぐしの運動」も心と体の緊張をほぐす効果があります。覚えておきましょう。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screen">
            <a:extLst>
              <a:ext uri="{28A0092B-C50C-407E-A947-70E740481C1C}">
                <a14:useLocalDpi xmlns:a14="http://schemas.microsoft.com/office/drawing/2010/main"/>
              </a:ext>
            </a:extLst>
          </a:blip>
          <a:stretch>
            <a:fillRect/>
          </a:stretch>
        </p:blipFill>
        <p:spPr>
          <a:xfrm>
            <a:off x="3279601" y="7193248"/>
            <a:ext cx="2973029" cy="2462171"/>
          </a:xfrm>
          <a:prstGeom prst="rect">
            <a:avLst/>
          </a:prstGeom>
        </p:spPr>
      </p:pic>
      <p:sp>
        <p:nvSpPr>
          <p:cNvPr id="8" name="object 8"/>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5</a:t>
            </a:r>
            <a:endParaRPr sz="1050">
              <a:latin typeface="ＭＳ Ｐゴシック"/>
              <a:cs typeface="ＭＳ Ｐゴシック"/>
            </a:endParaRPr>
          </a:p>
        </p:txBody>
      </p:sp>
      <p:grpSp>
        <p:nvGrpSpPr>
          <p:cNvPr id="9" name="object 9"/>
          <p:cNvGrpSpPr/>
          <p:nvPr/>
        </p:nvGrpSpPr>
        <p:grpSpPr>
          <a:xfrm>
            <a:off x="7163999" y="0"/>
            <a:ext cx="432434" cy="10692130"/>
            <a:chOff x="7163999" y="0"/>
            <a:chExt cx="432434" cy="10692130"/>
          </a:xfrm>
        </p:grpSpPr>
        <p:sp>
          <p:nvSpPr>
            <p:cNvPr id="10" name="object 10"/>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11" name="object 11"/>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12" name="object 12"/>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13" name="object 13"/>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15</a:t>
            </a:r>
            <a:endParaRPr sz="1050">
              <a:latin typeface="ＭＳ Ｐゴシック"/>
              <a:cs typeface="ＭＳ Ｐゴシック"/>
            </a:endParaRPr>
          </a:p>
        </p:txBody>
      </p:sp>
      <p:sp>
        <p:nvSpPr>
          <p:cNvPr id="14" name="object 14"/>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15" name="四角形: 角を丸くする 14">
            <a:extLst>
              <a:ext uri="{FF2B5EF4-FFF2-40B4-BE49-F238E27FC236}">
                <a16:creationId xmlns:a16="http://schemas.microsoft.com/office/drawing/2014/main" id="{54941DC0-5B7F-3853-4285-6D4ECF21CF17}"/>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生活リズムを整える</a:t>
            </a:r>
          </a:p>
        </p:txBody>
      </p:sp>
      <p:sp>
        <p:nvSpPr>
          <p:cNvPr id="17" name="テキスト ボックス 16">
            <a:extLst>
              <a:ext uri="{FF2B5EF4-FFF2-40B4-BE49-F238E27FC236}">
                <a16:creationId xmlns:a16="http://schemas.microsoft.com/office/drawing/2014/main" id="{BB247379-F2DA-0120-4E93-281AAFB0F677}"/>
              </a:ext>
            </a:extLst>
          </p:cNvPr>
          <p:cNvSpPr txBox="1"/>
          <p:nvPr/>
        </p:nvSpPr>
        <p:spPr>
          <a:xfrm>
            <a:off x="1040062" y="1375055"/>
            <a:ext cx="5553835" cy="6223370"/>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テレビ、動画、ゲーム・・・一度始めると、なかなかやめるのが難しいですね。</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でも、ずっと続けていると、ごはんを食べるのを忘れたり、寝る時間が遅くなってしまったり、朝まで寝られないときもあります。　</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寝るのが遅くなると、朝起きるのがつらくなり、気分も落ち込んで、いろいろやる気もなくなってきますね。</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おすすめは、「朝早く起きる」「夜早く寝る」「</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日</a:t>
            </a:r>
            <a:r>
              <a:rPr lang="en-US" altLang="ja-JP" dirty="0">
                <a:latin typeface="BIZ UDPゴシック" panose="020B0400000000000000" pitchFamily="50" charset="-128"/>
                <a:ea typeface="BIZ UDPゴシック" panose="020B0400000000000000" pitchFamily="50" charset="-128"/>
              </a:rPr>
              <a:t>3</a:t>
            </a:r>
            <a:r>
              <a:rPr lang="ja-JP" altLang="en-US" dirty="0">
                <a:latin typeface="BIZ UDPゴシック" panose="020B0400000000000000" pitchFamily="50" charset="-128"/>
                <a:ea typeface="BIZ UDPゴシック" panose="020B0400000000000000" pitchFamily="50" charset="-128"/>
              </a:rPr>
              <a:t>回ごはんを食べる」の生活リズムを整えることです。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睡眠時間が十分で、栄養もとれていると、心も体も元気になってきます。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どうしたら、生活リズムが整うか、考えてためしてみましょう。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screen">
            <a:extLst>
              <a:ext uri="{28A0092B-C50C-407E-A947-70E740481C1C}">
                <a14:useLocalDpi xmlns:a14="http://schemas.microsoft.com/office/drawing/2010/main"/>
              </a:ext>
            </a:extLst>
          </a:blip>
          <a:stretch>
            <a:fillRect/>
          </a:stretch>
        </p:blipFill>
        <p:spPr>
          <a:xfrm>
            <a:off x="1293066" y="4415847"/>
            <a:ext cx="1243169" cy="1484978"/>
          </a:xfrm>
          <a:prstGeom prst="rect">
            <a:avLst/>
          </a:prstGeom>
        </p:spPr>
      </p:pic>
      <p:pic>
        <p:nvPicPr>
          <p:cNvPr id="10" name="object 10"/>
          <p:cNvPicPr/>
          <p:nvPr/>
        </p:nvPicPr>
        <p:blipFill>
          <a:blip r:embed="rId3" cstate="screen">
            <a:extLst>
              <a:ext uri="{28A0092B-C50C-407E-A947-70E740481C1C}">
                <a14:useLocalDpi xmlns:a14="http://schemas.microsoft.com/office/drawing/2010/main"/>
              </a:ext>
            </a:extLst>
          </a:blip>
          <a:stretch>
            <a:fillRect/>
          </a:stretch>
        </p:blipFill>
        <p:spPr>
          <a:xfrm>
            <a:off x="2722662" y="4587828"/>
            <a:ext cx="1170041" cy="1338920"/>
          </a:xfrm>
          <a:prstGeom prst="rect">
            <a:avLst/>
          </a:prstGeom>
        </p:spPr>
      </p:pic>
      <p:pic>
        <p:nvPicPr>
          <p:cNvPr id="11" name="object 11"/>
          <p:cNvPicPr/>
          <p:nvPr/>
        </p:nvPicPr>
        <p:blipFill>
          <a:blip r:embed="rId4" cstate="screen">
            <a:extLst>
              <a:ext uri="{28A0092B-C50C-407E-A947-70E740481C1C}">
                <a14:useLocalDpi xmlns:a14="http://schemas.microsoft.com/office/drawing/2010/main"/>
              </a:ext>
            </a:extLst>
          </a:blip>
          <a:stretch>
            <a:fillRect/>
          </a:stretch>
        </p:blipFill>
        <p:spPr>
          <a:xfrm>
            <a:off x="1273972" y="7484975"/>
            <a:ext cx="2143534" cy="1631987"/>
          </a:xfrm>
          <a:prstGeom prst="rect">
            <a:avLst/>
          </a:prstGeom>
        </p:spPr>
      </p:pic>
      <p:pic>
        <p:nvPicPr>
          <p:cNvPr id="12" name="object 12"/>
          <p:cNvPicPr/>
          <p:nvPr/>
        </p:nvPicPr>
        <p:blipFill>
          <a:blip r:embed="rId5" cstate="screen">
            <a:extLst>
              <a:ext uri="{28A0092B-C50C-407E-A947-70E740481C1C}">
                <a14:useLocalDpi xmlns:a14="http://schemas.microsoft.com/office/drawing/2010/main"/>
              </a:ext>
            </a:extLst>
          </a:blip>
          <a:stretch>
            <a:fillRect/>
          </a:stretch>
        </p:blipFill>
        <p:spPr>
          <a:xfrm>
            <a:off x="3964593" y="6221493"/>
            <a:ext cx="2023204" cy="1779014"/>
          </a:xfrm>
          <a:prstGeom prst="rect">
            <a:avLst/>
          </a:prstGeom>
        </p:spPr>
      </p:pic>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2050634" y="1047991"/>
            <a:ext cx="1829231" cy="238169"/>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3981239" y="1049286"/>
            <a:ext cx="1522296" cy="241846"/>
          </a:xfrm>
          <a:prstGeom prst="rect">
            <a:avLst/>
          </a:prstGeom>
        </p:spPr>
      </p:pic>
      <p:sp>
        <p:nvSpPr>
          <p:cNvPr id="19" name="object 19"/>
          <p:cNvSpPr txBox="1"/>
          <p:nvPr/>
        </p:nvSpPr>
        <p:spPr>
          <a:xfrm>
            <a:off x="2241169" y="6112898"/>
            <a:ext cx="673735"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ゴシック" panose="020B0400000000000000" pitchFamily="49" charset="-128"/>
                <a:cs typeface="A-OTF Shin Maru Go Pro"/>
              </a:rPr>
              <a:t>〔</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家族</a:t>
            </a:r>
            <a:r>
              <a:rPr sz="1250" spc="25" dirty="0">
                <a:solidFill>
                  <a:srgbClr val="231F20"/>
                </a:solidFill>
                <a:latin typeface="BIZ UDゴシック" panose="020B0400000000000000" pitchFamily="49" charset="-128"/>
                <a:cs typeface="A-OTF Shin Maru Go Pro"/>
              </a:rPr>
              <a:t>〕</a:t>
            </a:r>
            <a:endParaRPr sz="1250" dirty="0">
              <a:latin typeface="BIZ UDゴシック" panose="020B0400000000000000" pitchFamily="49" charset="-128"/>
              <a:cs typeface="A-OTF Shin Maru Go Pro"/>
            </a:endParaRPr>
          </a:p>
        </p:txBody>
      </p:sp>
      <p:sp>
        <p:nvSpPr>
          <p:cNvPr id="20" name="object 20"/>
          <p:cNvSpPr txBox="1"/>
          <p:nvPr/>
        </p:nvSpPr>
        <p:spPr>
          <a:xfrm>
            <a:off x="4593497" y="8182601"/>
            <a:ext cx="826769"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r>
              <a:rPr sz="1250" spc="10" dirty="0">
                <a:solidFill>
                  <a:srgbClr val="231F20"/>
                </a:solidFill>
                <a:latin typeface="BIZ UDPゴシック" panose="020B0400000000000000" pitchFamily="50" charset="-128"/>
                <a:ea typeface="BIZ UDPゴシック" panose="020B0400000000000000" pitchFamily="50" charset="-128"/>
                <a:cs typeface="A-OTF Shin Maru Go Pro"/>
              </a:rPr>
              <a:t>友</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だ</a:t>
            </a:r>
            <a:r>
              <a:rPr sz="1250" dirty="0">
                <a:solidFill>
                  <a:srgbClr val="231F20"/>
                </a:solidFill>
                <a:latin typeface="BIZ UDPゴシック" panose="020B0400000000000000" pitchFamily="50" charset="-128"/>
                <a:ea typeface="BIZ UDPゴシック" panose="020B0400000000000000" pitchFamily="50" charset="-128"/>
                <a:cs typeface="A-OTF Shin Maru Go Pro"/>
              </a:rPr>
              <a:t>ち</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1" name="object 21"/>
          <p:cNvSpPr txBox="1"/>
          <p:nvPr/>
        </p:nvSpPr>
        <p:spPr>
          <a:xfrm>
            <a:off x="1258413" y="9346449"/>
            <a:ext cx="2293620" cy="208390"/>
          </a:xfrm>
          <a:prstGeom prst="rect">
            <a:avLst/>
          </a:prstGeom>
        </p:spPr>
        <p:txBody>
          <a:bodyPr vert="horz" wrap="square" lIns="0" tIns="15875" rIns="0" bIns="0" rtlCol="0">
            <a:spAutoFit/>
          </a:bodyPr>
          <a:lstStyle/>
          <a:p>
            <a:pPr marL="12700">
              <a:lnSpc>
                <a:spcPct val="100000"/>
              </a:lnSpc>
              <a:spcBef>
                <a:spcPts val="125"/>
              </a:spcBef>
            </a:pP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〔担任の先生や保健室の先生〕</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2" name="object 22"/>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23" name="object 23"/>
          <p:cNvGrpSpPr/>
          <p:nvPr/>
        </p:nvGrpSpPr>
        <p:grpSpPr>
          <a:xfrm>
            <a:off x="-36001" y="0"/>
            <a:ext cx="432434" cy="10692130"/>
            <a:chOff x="-36001" y="0"/>
            <a:chExt cx="432434" cy="10692130"/>
          </a:xfrm>
        </p:grpSpPr>
        <p:sp>
          <p:nvSpPr>
            <p:cNvPr id="24" name="object 24"/>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25" name="object 25"/>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6" name="object 26"/>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27" name="object 27"/>
          <p:cNvSpPr txBox="1"/>
          <p:nvPr/>
        </p:nvSpPr>
        <p:spPr>
          <a:xfrm>
            <a:off x="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16</a:t>
            </a:r>
            <a:endParaRPr sz="1050" dirty="0">
              <a:latin typeface="ＭＳ Ｐゴシック"/>
              <a:cs typeface="ＭＳ Ｐゴシック"/>
            </a:endParaRPr>
          </a:p>
        </p:txBody>
      </p:sp>
      <p:sp>
        <p:nvSpPr>
          <p:cNvPr id="28" name="object 28"/>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9" name="四角形: 角を丸くする 28">
            <a:extLst>
              <a:ext uri="{FF2B5EF4-FFF2-40B4-BE49-F238E27FC236}">
                <a16:creationId xmlns:a16="http://schemas.microsoft.com/office/drawing/2014/main" id="{656DCBFC-F691-9DF2-C0DA-2362D69E15C0}"/>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だれかに話したり、相談したりする</a:t>
            </a:r>
          </a:p>
        </p:txBody>
      </p:sp>
      <p:sp>
        <p:nvSpPr>
          <p:cNvPr id="34" name="テキスト ボックス 33">
            <a:extLst>
              <a:ext uri="{FF2B5EF4-FFF2-40B4-BE49-F238E27FC236}">
                <a16:creationId xmlns:a16="http://schemas.microsoft.com/office/drawing/2014/main" id="{BF2E2C4B-5916-66B6-9CED-972BC1872B64}"/>
              </a:ext>
            </a:extLst>
          </p:cNvPr>
          <p:cNvSpPr txBox="1"/>
          <p:nvPr/>
        </p:nvSpPr>
        <p:spPr>
          <a:xfrm>
            <a:off x="1040062" y="1375055"/>
            <a:ext cx="5709988" cy="2668551"/>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身近に話しやすい、信頼できる人がいたら、相談してみましょう。</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お父さん、お母さん、きょうだい、おじいちゃん、おばあちゃん、担任の先生、保健室の先生、スクールカウンセラー、ともだち、塾の先生、部活のコーチ・・・</a:t>
            </a:r>
            <a:endParaRPr lang="en-US" altLang="ja-JP" dirty="0">
              <a:latin typeface="BIZ UDPゴシック" panose="020B0400000000000000" pitchFamily="50" charset="-128"/>
              <a:ea typeface="BIZ UDPゴシック" panose="020B0400000000000000" pitchFamily="50" charset="-128"/>
            </a:endParaRPr>
          </a:p>
          <a:p>
            <a:pPr algn="r">
              <a:lnSpc>
                <a:spcPct val="150000"/>
              </a:lnSpc>
              <a:spcBef>
                <a:spcPts val="648"/>
              </a:spcBef>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P18</a:t>
            </a:r>
            <a:r>
              <a:rPr lang="ja-JP" altLang="en-US" dirty="0">
                <a:latin typeface="BIZ UDPゴシック" panose="020B0400000000000000" pitchFamily="50" charset="-128"/>
                <a:ea typeface="BIZ UDPゴシック" panose="020B0400000000000000" pitchFamily="50" charset="-128"/>
              </a:rPr>
              <a:t>相談窓口へ）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object 82"/>
          <p:cNvSpPr txBox="1"/>
          <p:nvPr/>
        </p:nvSpPr>
        <p:spPr>
          <a:xfrm>
            <a:off x="7380001"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7</a:t>
            </a:r>
            <a:endParaRPr sz="1050">
              <a:latin typeface="ＭＳ Ｐゴシック"/>
              <a:cs typeface="ＭＳ Ｐゴシック"/>
            </a:endParaRPr>
          </a:p>
        </p:txBody>
      </p:sp>
      <p:grpSp>
        <p:nvGrpSpPr>
          <p:cNvPr id="83" name="object 83"/>
          <p:cNvGrpSpPr/>
          <p:nvPr/>
        </p:nvGrpSpPr>
        <p:grpSpPr>
          <a:xfrm>
            <a:off x="7163999" y="0"/>
            <a:ext cx="432434" cy="10692130"/>
            <a:chOff x="7163999" y="0"/>
            <a:chExt cx="432434" cy="10692130"/>
          </a:xfrm>
        </p:grpSpPr>
        <p:sp>
          <p:nvSpPr>
            <p:cNvPr id="84" name="object 84"/>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85" name="object 85"/>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86" name="object 86"/>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87" name="object 87"/>
          <p:cNvSpPr txBox="1"/>
          <p:nvPr/>
        </p:nvSpPr>
        <p:spPr>
          <a:xfrm>
            <a:off x="7299800" y="10286818"/>
            <a:ext cx="16065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17</a:t>
            </a:r>
            <a:endParaRPr sz="1050">
              <a:latin typeface="ＭＳ Ｐゴシック"/>
              <a:cs typeface="ＭＳ Ｐゴシック"/>
            </a:endParaRPr>
          </a:p>
        </p:txBody>
      </p:sp>
      <p:sp>
        <p:nvSpPr>
          <p:cNvPr id="88" name="object 88"/>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89" name="四角形: 角を丸くする 88">
            <a:extLst>
              <a:ext uri="{FF2B5EF4-FFF2-40B4-BE49-F238E27FC236}">
                <a16:creationId xmlns:a16="http://schemas.microsoft.com/office/drawing/2014/main" id="{C337119C-8E58-4D06-0C19-F86ED1172C65}"/>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その他（いろいろな方法）</a:t>
            </a:r>
          </a:p>
        </p:txBody>
      </p:sp>
      <p:sp>
        <p:nvSpPr>
          <p:cNvPr id="92" name="テキスト ボックス 91">
            <a:extLst>
              <a:ext uri="{FF2B5EF4-FFF2-40B4-BE49-F238E27FC236}">
                <a16:creationId xmlns:a16="http://schemas.microsoft.com/office/drawing/2014/main" id="{D25AC5A6-DB09-CC00-1CA9-36622814FFE8}"/>
              </a:ext>
            </a:extLst>
          </p:cNvPr>
          <p:cNvSpPr txBox="1"/>
          <p:nvPr/>
        </p:nvSpPr>
        <p:spPr>
          <a:xfrm>
            <a:off x="766318" y="1460718"/>
            <a:ext cx="5575194" cy="9162958"/>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ぐちゃぐちゃポイ</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紙と筆記用具を準備して、思いつくいやなことをどんどん</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書き出してみます。</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紙がいっぱいになったら、グチャグチャに丸めて、ゴミ箱に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ポイ！少しだけすっきりするかも。</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風船アタック</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風船をふくらまして、おもいっきりアタック！！</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大きな声をだして、すっきり！！</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ドッジボール、応援、合唱、カラオケ・・・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川に向かって、山に向かって・・・クッションに向かって・・・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大きな声をだしてすっきり！</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思いっきり泣いて、すっきり！！</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いやな気持ちを、なみだといっしょに流して、</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すっきり！</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sz="1400" b="1" dirty="0">
                <a:latin typeface="BIZ UDPゴシック" panose="020B0400000000000000" pitchFamily="50" charset="-128"/>
                <a:ea typeface="BIZ UDPゴシック" panose="020B0400000000000000" pitchFamily="50" charset="-128"/>
              </a:rPr>
              <a:t>自分をほめる</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小さなことでもオーケー。</a:t>
            </a:r>
          </a:p>
          <a:p>
            <a:pPr>
              <a:lnSpc>
                <a:spcPct val="150000"/>
              </a:lnSpc>
              <a:spcBef>
                <a:spcPts val="648"/>
              </a:spcBef>
            </a:pPr>
            <a:r>
              <a:rPr lang="ja-JP" altLang="en-US" sz="1400" dirty="0">
                <a:latin typeface="BIZ UDPゴシック" panose="020B0400000000000000" pitchFamily="50" charset="-128"/>
                <a:ea typeface="BIZ UDPゴシック" panose="020B0400000000000000" pitchFamily="50" charset="-128"/>
              </a:rPr>
              <a:t>　　 言葉に出して、自分をほめてみましょう。 </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48"/>
              </a:spcBef>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うれしいものです。</a:t>
            </a:r>
          </a:p>
          <a:p>
            <a:pPr>
              <a:lnSpc>
                <a:spcPct val="150000"/>
              </a:lnSpc>
              <a:spcBef>
                <a:spcPts val="648"/>
              </a:spcBef>
            </a:pPr>
            <a:endParaRPr lang="ja-JP" altLang="en-US" sz="1400" dirty="0">
              <a:latin typeface="BIZ UDPゴシック" panose="020B0400000000000000" pitchFamily="50" charset="-128"/>
              <a:ea typeface="BIZ UDPゴシック" panose="020B0400000000000000" pitchFamily="50" charset="-128"/>
            </a:endParaRPr>
          </a:p>
        </p:txBody>
      </p:sp>
      <p:grpSp>
        <p:nvGrpSpPr>
          <p:cNvPr id="93" name="object 7">
            <a:extLst>
              <a:ext uri="{FF2B5EF4-FFF2-40B4-BE49-F238E27FC236}">
                <a16:creationId xmlns:a16="http://schemas.microsoft.com/office/drawing/2014/main" id="{F75D5CFD-F935-A680-BDDC-95A852C8B228}"/>
              </a:ext>
            </a:extLst>
          </p:cNvPr>
          <p:cNvGrpSpPr>
            <a:grpSpLocks noChangeAspect="1"/>
          </p:cNvGrpSpPr>
          <p:nvPr/>
        </p:nvGrpSpPr>
        <p:grpSpPr>
          <a:xfrm>
            <a:off x="5543554" y="3001414"/>
            <a:ext cx="1796347" cy="6745568"/>
            <a:chOff x="5170649" y="3180259"/>
            <a:chExt cx="1520370" cy="5709232"/>
          </a:xfrm>
        </p:grpSpPr>
        <p:pic>
          <p:nvPicPr>
            <p:cNvPr id="94" name="object 8">
              <a:extLst>
                <a:ext uri="{FF2B5EF4-FFF2-40B4-BE49-F238E27FC236}">
                  <a16:creationId xmlns:a16="http://schemas.microsoft.com/office/drawing/2014/main" id="{74A5A766-85FD-F541-BFD1-9EA3592E55FB}"/>
                </a:ext>
              </a:extLst>
            </p:cNvPr>
            <p:cNvPicPr/>
            <p:nvPr/>
          </p:nvPicPr>
          <p:blipFill>
            <a:blip r:embed="rId2" cstate="screen">
              <a:extLst>
                <a:ext uri="{28A0092B-C50C-407E-A947-70E740481C1C}">
                  <a14:useLocalDpi xmlns:a14="http://schemas.microsoft.com/office/drawing/2010/main"/>
                </a:ext>
              </a:extLst>
            </a:blip>
            <a:stretch>
              <a:fillRect/>
            </a:stretch>
          </p:blipFill>
          <p:spPr>
            <a:xfrm>
              <a:off x="5170649" y="4906014"/>
              <a:ext cx="1080037" cy="1512678"/>
            </a:xfrm>
            <a:prstGeom prst="rect">
              <a:avLst/>
            </a:prstGeom>
          </p:spPr>
        </p:pic>
        <p:pic>
          <p:nvPicPr>
            <p:cNvPr id="95" name="object 9">
              <a:extLst>
                <a:ext uri="{FF2B5EF4-FFF2-40B4-BE49-F238E27FC236}">
                  <a16:creationId xmlns:a16="http://schemas.microsoft.com/office/drawing/2014/main" id="{B60FF746-A91A-0497-5430-40404EFBF320}"/>
                </a:ext>
              </a:extLst>
            </p:cNvPr>
            <p:cNvPicPr/>
            <p:nvPr/>
          </p:nvPicPr>
          <p:blipFill>
            <a:blip r:embed="rId3" cstate="screen">
              <a:extLst>
                <a:ext uri="{28A0092B-C50C-407E-A947-70E740481C1C}">
                  <a14:useLocalDpi xmlns:a14="http://schemas.microsoft.com/office/drawing/2010/main"/>
                </a:ext>
              </a:extLst>
            </a:blip>
            <a:stretch>
              <a:fillRect/>
            </a:stretch>
          </p:blipFill>
          <p:spPr>
            <a:xfrm>
              <a:off x="5425087" y="7809456"/>
              <a:ext cx="863707" cy="1080035"/>
            </a:xfrm>
            <a:prstGeom prst="rect">
              <a:avLst/>
            </a:prstGeom>
          </p:spPr>
        </p:pic>
        <p:pic>
          <p:nvPicPr>
            <p:cNvPr id="96" name="object 10">
              <a:extLst>
                <a:ext uri="{FF2B5EF4-FFF2-40B4-BE49-F238E27FC236}">
                  <a16:creationId xmlns:a16="http://schemas.microsoft.com/office/drawing/2014/main" id="{86423035-792A-99A0-C1E6-DCA46A790391}"/>
                </a:ext>
              </a:extLst>
            </p:cNvPr>
            <p:cNvPicPr/>
            <p:nvPr/>
          </p:nvPicPr>
          <p:blipFill>
            <a:blip r:embed="rId4" cstate="screen">
              <a:extLst>
                <a:ext uri="{28A0092B-C50C-407E-A947-70E740481C1C}">
                  <a14:useLocalDpi xmlns:a14="http://schemas.microsoft.com/office/drawing/2010/main"/>
                </a:ext>
              </a:extLst>
            </a:blip>
            <a:stretch>
              <a:fillRect/>
            </a:stretch>
          </p:blipFill>
          <p:spPr>
            <a:xfrm>
              <a:off x="5719737" y="4167644"/>
              <a:ext cx="298753" cy="341675"/>
            </a:xfrm>
            <a:prstGeom prst="rect">
              <a:avLst/>
            </a:prstGeom>
          </p:spPr>
        </p:pic>
        <p:pic>
          <p:nvPicPr>
            <p:cNvPr id="97" name="object 11">
              <a:extLst>
                <a:ext uri="{FF2B5EF4-FFF2-40B4-BE49-F238E27FC236}">
                  <a16:creationId xmlns:a16="http://schemas.microsoft.com/office/drawing/2014/main" id="{A9FED8A2-3228-FA87-E65B-EDE68E7D2E49}"/>
                </a:ext>
              </a:extLst>
            </p:cNvPr>
            <p:cNvPicPr/>
            <p:nvPr/>
          </p:nvPicPr>
          <p:blipFill>
            <a:blip r:embed="rId5" cstate="screen">
              <a:extLst>
                <a:ext uri="{28A0092B-C50C-407E-A947-70E740481C1C}">
                  <a14:useLocalDpi xmlns:a14="http://schemas.microsoft.com/office/drawing/2010/main"/>
                </a:ext>
              </a:extLst>
            </a:blip>
            <a:stretch>
              <a:fillRect/>
            </a:stretch>
          </p:blipFill>
          <p:spPr>
            <a:xfrm>
              <a:off x="5808918" y="4368080"/>
              <a:ext cx="108576" cy="132465"/>
            </a:xfrm>
            <a:prstGeom prst="rect">
              <a:avLst/>
            </a:prstGeom>
          </p:spPr>
        </p:pic>
        <p:pic>
          <p:nvPicPr>
            <p:cNvPr id="98" name="object 12">
              <a:extLst>
                <a:ext uri="{FF2B5EF4-FFF2-40B4-BE49-F238E27FC236}">
                  <a16:creationId xmlns:a16="http://schemas.microsoft.com/office/drawing/2014/main" id="{1B98F3B5-989E-1324-032E-D5B83542EC35}"/>
                </a:ext>
              </a:extLst>
            </p:cNvPr>
            <p:cNvPicPr/>
            <p:nvPr/>
          </p:nvPicPr>
          <p:blipFill>
            <a:blip r:embed="rId6" cstate="screen">
              <a:extLst>
                <a:ext uri="{28A0092B-C50C-407E-A947-70E740481C1C}">
                  <a14:useLocalDpi xmlns:a14="http://schemas.microsoft.com/office/drawing/2010/main"/>
                </a:ext>
              </a:extLst>
            </a:blip>
            <a:stretch>
              <a:fillRect/>
            </a:stretch>
          </p:blipFill>
          <p:spPr>
            <a:xfrm>
              <a:off x="5764834" y="4498048"/>
              <a:ext cx="21389" cy="20116"/>
            </a:xfrm>
            <a:prstGeom prst="rect">
              <a:avLst/>
            </a:prstGeom>
          </p:spPr>
        </p:pic>
        <p:sp>
          <p:nvSpPr>
            <p:cNvPr id="99" name="object 13">
              <a:extLst>
                <a:ext uri="{FF2B5EF4-FFF2-40B4-BE49-F238E27FC236}">
                  <a16:creationId xmlns:a16="http://schemas.microsoft.com/office/drawing/2014/main" id="{0E47AC14-3496-B5F8-5171-BA1CAF6FED0C}"/>
                </a:ext>
              </a:extLst>
            </p:cNvPr>
            <p:cNvSpPr/>
            <p:nvPr/>
          </p:nvSpPr>
          <p:spPr>
            <a:xfrm>
              <a:off x="5771997" y="4502639"/>
              <a:ext cx="12065" cy="6350"/>
            </a:xfrm>
            <a:custGeom>
              <a:avLst/>
              <a:gdLst/>
              <a:ahLst/>
              <a:cxnLst/>
              <a:rect l="l" t="t" r="r" b="b"/>
              <a:pathLst>
                <a:path w="12064" h="6350">
                  <a:moveTo>
                    <a:pt x="317" y="0"/>
                  </a:moveTo>
                  <a:lnTo>
                    <a:pt x="0" y="673"/>
                  </a:lnTo>
                  <a:lnTo>
                    <a:pt x="1600" y="3187"/>
                  </a:lnTo>
                  <a:lnTo>
                    <a:pt x="8204" y="6273"/>
                  </a:lnTo>
                  <a:lnTo>
                    <a:pt x="11544" y="6286"/>
                  </a:lnTo>
                  <a:lnTo>
                    <a:pt x="11696" y="5943"/>
                  </a:lnTo>
                  <a:lnTo>
                    <a:pt x="11861" y="5600"/>
                  </a:lnTo>
                  <a:lnTo>
                    <a:pt x="8788" y="5041"/>
                  </a:lnTo>
                  <a:lnTo>
                    <a:pt x="2171" y="1968"/>
                  </a:lnTo>
                  <a:lnTo>
                    <a:pt x="317" y="0"/>
                  </a:lnTo>
                  <a:close/>
                </a:path>
              </a:pathLst>
            </a:custGeom>
            <a:solidFill>
              <a:srgbClr val="D52B37"/>
            </a:solidFill>
          </p:spPr>
          <p:txBody>
            <a:bodyPr wrap="square" lIns="0" tIns="0" rIns="0" bIns="0" rtlCol="0"/>
            <a:lstStyle/>
            <a:p>
              <a:endParaRPr/>
            </a:p>
          </p:txBody>
        </p:sp>
        <p:pic>
          <p:nvPicPr>
            <p:cNvPr id="100" name="object 14">
              <a:extLst>
                <a:ext uri="{FF2B5EF4-FFF2-40B4-BE49-F238E27FC236}">
                  <a16:creationId xmlns:a16="http://schemas.microsoft.com/office/drawing/2014/main" id="{5F732617-FA4C-15C1-C197-906E42669B6A}"/>
                </a:ext>
              </a:extLst>
            </p:cNvPr>
            <p:cNvPicPr/>
            <p:nvPr/>
          </p:nvPicPr>
          <p:blipFill>
            <a:blip r:embed="rId7" cstate="print"/>
            <a:stretch>
              <a:fillRect/>
            </a:stretch>
          </p:blipFill>
          <p:spPr>
            <a:xfrm>
              <a:off x="6195720" y="3985320"/>
              <a:ext cx="495299" cy="63489"/>
            </a:xfrm>
            <a:prstGeom prst="rect">
              <a:avLst/>
            </a:prstGeom>
          </p:spPr>
        </p:pic>
        <p:sp>
          <p:nvSpPr>
            <p:cNvPr id="101" name="object 15">
              <a:extLst>
                <a:ext uri="{FF2B5EF4-FFF2-40B4-BE49-F238E27FC236}">
                  <a16:creationId xmlns:a16="http://schemas.microsoft.com/office/drawing/2014/main" id="{24526827-4C9A-B939-9584-1FD95E637F38}"/>
                </a:ext>
              </a:extLst>
            </p:cNvPr>
            <p:cNvSpPr/>
            <p:nvPr/>
          </p:nvSpPr>
          <p:spPr>
            <a:xfrm>
              <a:off x="5573669" y="3241938"/>
              <a:ext cx="524510" cy="648335"/>
            </a:xfrm>
            <a:custGeom>
              <a:avLst/>
              <a:gdLst/>
              <a:ahLst/>
              <a:cxnLst/>
              <a:rect l="l" t="t" r="r" b="b"/>
              <a:pathLst>
                <a:path w="524510" h="648335">
                  <a:moveTo>
                    <a:pt x="242316" y="253"/>
                  </a:moveTo>
                  <a:lnTo>
                    <a:pt x="177661" y="1529"/>
                  </a:lnTo>
                  <a:lnTo>
                    <a:pt x="116332" y="5625"/>
                  </a:lnTo>
                  <a:lnTo>
                    <a:pt x="83947" y="9333"/>
                  </a:lnTo>
                  <a:lnTo>
                    <a:pt x="82969" y="9448"/>
                  </a:lnTo>
                  <a:lnTo>
                    <a:pt x="38709" y="17715"/>
                  </a:lnTo>
                  <a:lnTo>
                    <a:pt x="3784" y="34289"/>
                  </a:lnTo>
                  <a:lnTo>
                    <a:pt x="2514" y="35737"/>
                  </a:lnTo>
                  <a:lnTo>
                    <a:pt x="12" y="45389"/>
                  </a:lnTo>
                  <a:lnTo>
                    <a:pt x="76" y="46214"/>
                  </a:lnTo>
                  <a:lnTo>
                    <a:pt x="6159" y="56933"/>
                  </a:lnTo>
                  <a:lnTo>
                    <a:pt x="7137" y="57974"/>
                  </a:lnTo>
                  <a:lnTo>
                    <a:pt x="12585" y="67880"/>
                  </a:lnTo>
                  <a:lnTo>
                    <a:pt x="12698" y="68147"/>
                  </a:lnTo>
                  <a:lnTo>
                    <a:pt x="26073" y="166928"/>
                  </a:lnTo>
                  <a:lnTo>
                    <a:pt x="79044" y="619556"/>
                  </a:lnTo>
                  <a:lnTo>
                    <a:pt x="79273" y="620546"/>
                  </a:lnTo>
                  <a:lnTo>
                    <a:pt x="92252" y="629423"/>
                  </a:lnTo>
                  <a:lnTo>
                    <a:pt x="94919" y="630401"/>
                  </a:lnTo>
                  <a:lnTo>
                    <a:pt x="99898" y="631989"/>
                  </a:lnTo>
                  <a:lnTo>
                    <a:pt x="105790" y="633602"/>
                  </a:lnTo>
                  <a:lnTo>
                    <a:pt x="112445" y="635177"/>
                  </a:lnTo>
                  <a:lnTo>
                    <a:pt x="118795" y="636510"/>
                  </a:lnTo>
                  <a:lnTo>
                    <a:pt x="133299" y="639063"/>
                  </a:lnTo>
                  <a:lnTo>
                    <a:pt x="182295" y="644702"/>
                  </a:lnTo>
                  <a:lnTo>
                    <a:pt x="230543" y="647407"/>
                  </a:lnTo>
                  <a:lnTo>
                    <a:pt x="266598" y="648042"/>
                  </a:lnTo>
                  <a:lnTo>
                    <a:pt x="291376" y="647826"/>
                  </a:lnTo>
                  <a:lnTo>
                    <a:pt x="334784" y="646010"/>
                  </a:lnTo>
                  <a:lnTo>
                    <a:pt x="383870" y="640955"/>
                  </a:lnTo>
                  <a:lnTo>
                    <a:pt x="417626" y="633335"/>
                  </a:lnTo>
                  <a:lnTo>
                    <a:pt x="417779" y="633297"/>
                  </a:lnTo>
                  <a:lnTo>
                    <a:pt x="431812" y="616711"/>
                  </a:lnTo>
                  <a:lnTo>
                    <a:pt x="432803" y="615860"/>
                  </a:lnTo>
                  <a:lnTo>
                    <a:pt x="506590" y="90956"/>
                  </a:lnTo>
                  <a:lnTo>
                    <a:pt x="514743" y="66547"/>
                  </a:lnTo>
                  <a:lnTo>
                    <a:pt x="515873" y="65010"/>
                  </a:lnTo>
                  <a:lnTo>
                    <a:pt x="516496" y="64299"/>
                  </a:lnTo>
                  <a:lnTo>
                    <a:pt x="517652" y="63143"/>
                  </a:lnTo>
                  <a:lnTo>
                    <a:pt x="518477" y="62381"/>
                  </a:lnTo>
                  <a:lnTo>
                    <a:pt x="519264" y="61594"/>
                  </a:lnTo>
                  <a:lnTo>
                    <a:pt x="523450" y="54520"/>
                  </a:lnTo>
                  <a:lnTo>
                    <a:pt x="523875" y="52882"/>
                  </a:lnTo>
                  <a:lnTo>
                    <a:pt x="524015" y="51294"/>
                  </a:lnTo>
                  <a:lnTo>
                    <a:pt x="523938" y="48729"/>
                  </a:lnTo>
                  <a:lnTo>
                    <a:pt x="523862" y="47243"/>
                  </a:lnTo>
                  <a:lnTo>
                    <a:pt x="523354" y="44817"/>
                  </a:lnTo>
                  <a:lnTo>
                    <a:pt x="519874" y="39750"/>
                  </a:lnTo>
                  <a:lnTo>
                    <a:pt x="517944" y="37273"/>
                  </a:lnTo>
                  <a:lnTo>
                    <a:pt x="513181" y="34251"/>
                  </a:lnTo>
                  <a:lnTo>
                    <a:pt x="507657" y="30669"/>
                  </a:lnTo>
                  <a:lnTo>
                    <a:pt x="458993" y="16783"/>
                  </a:lnTo>
                  <a:lnTo>
                    <a:pt x="408852" y="9263"/>
                  </a:lnTo>
                  <a:lnTo>
                    <a:pt x="325338" y="2043"/>
                  </a:lnTo>
                  <a:lnTo>
                    <a:pt x="282160" y="278"/>
                  </a:lnTo>
                  <a:lnTo>
                    <a:pt x="247421" y="278"/>
                  </a:lnTo>
                  <a:lnTo>
                    <a:pt x="242316" y="253"/>
                  </a:lnTo>
                  <a:close/>
                </a:path>
                <a:path w="524510" h="648335">
                  <a:moveTo>
                    <a:pt x="524015" y="51294"/>
                  </a:moveTo>
                  <a:close/>
                </a:path>
                <a:path w="524510" h="648335">
                  <a:moveTo>
                    <a:pt x="0" y="45350"/>
                  </a:moveTo>
                  <a:close/>
                </a:path>
                <a:path w="524510" h="648335">
                  <a:moveTo>
                    <a:pt x="269969" y="0"/>
                  </a:moveTo>
                  <a:lnTo>
                    <a:pt x="247421" y="278"/>
                  </a:lnTo>
                  <a:lnTo>
                    <a:pt x="282160" y="278"/>
                  </a:lnTo>
                  <a:lnTo>
                    <a:pt x="269969" y="0"/>
                  </a:lnTo>
                  <a:close/>
                </a:path>
              </a:pathLst>
            </a:custGeom>
            <a:solidFill>
              <a:srgbClr val="5E6573"/>
            </a:solidFill>
          </p:spPr>
          <p:txBody>
            <a:bodyPr wrap="square" lIns="0" tIns="0" rIns="0" bIns="0" rtlCol="0"/>
            <a:lstStyle/>
            <a:p>
              <a:endParaRPr/>
            </a:p>
          </p:txBody>
        </p:sp>
        <p:pic>
          <p:nvPicPr>
            <p:cNvPr id="102" name="object 16">
              <a:extLst>
                <a:ext uri="{FF2B5EF4-FFF2-40B4-BE49-F238E27FC236}">
                  <a16:creationId xmlns:a16="http://schemas.microsoft.com/office/drawing/2014/main" id="{7221382D-7D5C-455B-CC81-28F9BE4D4C5E}"/>
                </a:ext>
              </a:extLst>
            </p:cNvPr>
            <p:cNvPicPr/>
            <p:nvPr/>
          </p:nvPicPr>
          <p:blipFill>
            <a:blip r:embed="rId8" cstate="screen">
              <a:extLst>
                <a:ext uri="{28A0092B-C50C-407E-A947-70E740481C1C}">
                  <a14:useLocalDpi xmlns:a14="http://schemas.microsoft.com/office/drawing/2010/main"/>
                </a:ext>
              </a:extLst>
            </a:blip>
            <a:stretch>
              <a:fillRect/>
            </a:stretch>
          </p:blipFill>
          <p:spPr>
            <a:xfrm>
              <a:off x="5589968" y="3326663"/>
              <a:ext cx="490435" cy="556260"/>
            </a:xfrm>
            <a:prstGeom prst="rect">
              <a:avLst/>
            </a:prstGeom>
          </p:spPr>
        </p:pic>
        <p:pic>
          <p:nvPicPr>
            <p:cNvPr id="103" name="object 17">
              <a:extLst>
                <a:ext uri="{FF2B5EF4-FFF2-40B4-BE49-F238E27FC236}">
                  <a16:creationId xmlns:a16="http://schemas.microsoft.com/office/drawing/2014/main" id="{75693975-9A60-31CE-7107-BA2F3C38DC95}"/>
                </a:ext>
              </a:extLst>
            </p:cNvPr>
            <p:cNvPicPr/>
            <p:nvPr/>
          </p:nvPicPr>
          <p:blipFill>
            <a:blip r:embed="rId9" cstate="screen">
              <a:extLst>
                <a:ext uri="{28A0092B-C50C-407E-A947-70E740481C1C}">
                  <a14:useLocalDpi xmlns:a14="http://schemas.microsoft.com/office/drawing/2010/main"/>
                </a:ext>
              </a:extLst>
            </a:blip>
            <a:stretch>
              <a:fillRect/>
            </a:stretch>
          </p:blipFill>
          <p:spPr>
            <a:xfrm>
              <a:off x="5573636" y="3242284"/>
              <a:ext cx="523989" cy="123266"/>
            </a:xfrm>
            <a:prstGeom prst="rect">
              <a:avLst/>
            </a:prstGeom>
          </p:spPr>
        </p:pic>
        <p:pic>
          <p:nvPicPr>
            <p:cNvPr id="104" name="object 18">
              <a:extLst>
                <a:ext uri="{FF2B5EF4-FFF2-40B4-BE49-F238E27FC236}">
                  <a16:creationId xmlns:a16="http://schemas.microsoft.com/office/drawing/2014/main" id="{7D3129A0-05BB-08C5-5779-38C9D1573F89}"/>
                </a:ext>
              </a:extLst>
            </p:cNvPr>
            <p:cNvPicPr/>
            <p:nvPr/>
          </p:nvPicPr>
          <p:blipFill>
            <a:blip r:embed="rId10" cstate="screen">
              <a:extLst>
                <a:ext uri="{28A0092B-C50C-407E-A947-70E740481C1C}">
                  <a14:useLocalDpi xmlns:a14="http://schemas.microsoft.com/office/drawing/2010/main"/>
                </a:ext>
              </a:extLst>
            </a:blip>
            <a:stretch>
              <a:fillRect/>
            </a:stretch>
          </p:blipFill>
          <p:spPr>
            <a:xfrm>
              <a:off x="5886257" y="3180270"/>
              <a:ext cx="132602" cy="110845"/>
            </a:xfrm>
            <a:prstGeom prst="rect">
              <a:avLst/>
            </a:prstGeom>
          </p:spPr>
        </p:pic>
        <p:sp>
          <p:nvSpPr>
            <p:cNvPr id="105" name="object 19">
              <a:extLst>
                <a:ext uri="{FF2B5EF4-FFF2-40B4-BE49-F238E27FC236}">
                  <a16:creationId xmlns:a16="http://schemas.microsoft.com/office/drawing/2014/main" id="{6F3D048A-7A0E-6F72-DFF6-567A88882E6C}"/>
                </a:ext>
              </a:extLst>
            </p:cNvPr>
            <p:cNvSpPr/>
            <p:nvPr/>
          </p:nvSpPr>
          <p:spPr>
            <a:xfrm>
              <a:off x="5971886" y="3208911"/>
              <a:ext cx="41275" cy="33020"/>
            </a:xfrm>
            <a:custGeom>
              <a:avLst/>
              <a:gdLst/>
              <a:ahLst/>
              <a:cxnLst/>
              <a:rect l="l" t="t" r="r" b="b"/>
              <a:pathLst>
                <a:path w="41275" h="33019">
                  <a:moveTo>
                    <a:pt x="29845" y="0"/>
                  </a:moveTo>
                  <a:lnTo>
                    <a:pt x="27063" y="12"/>
                  </a:lnTo>
                  <a:lnTo>
                    <a:pt x="0" y="32524"/>
                  </a:lnTo>
                  <a:lnTo>
                    <a:pt x="266" y="32664"/>
                  </a:lnTo>
                  <a:lnTo>
                    <a:pt x="40906" y="5740"/>
                  </a:lnTo>
                  <a:lnTo>
                    <a:pt x="40093" y="2413"/>
                  </a:lnTo>
                  <a:lnTo>
                    <a:pt x="38633" y="1600"/>
                  </a:lnTo>
                  <a:lnTo>
                    <a:pt x="37147" y="1066"/>
                  </a:lnTo>
                  <a:lnTo>
                    <a:pt x="32562" y="76"/>
                  </a:lnTo>
                  <a:lnTo>
                    <a:pt x="29845" y="0"/>
                  </a:lnTo>
                  <a:close/>
                </a:path>
              </a:pathLst>
            </a:custGeom>
            <a:solidFill>
              <a:srgbClr val="E6E3D3"/>
            </a:solidFill>
          </p:spPr>
          <p:txBody>
            <a:bodyPr wrap="square" lIns="0" tIns="0" rIns="0" bIns="0" rtlCol="0"/>
            <a:lstStyle/>
            <a:p>
              <a:endParaRPr/>
            </a:p>
          </p:txBody>
        </p:sp>
        <p:pic>
          <p:nvPicPr>
            <p:cNvPr id="106" name="object 20">
              <a:extLst>
                <a:ext uri="{FF2B5EF4-FFF2-40B4-BE49-F238E27FC236}">
                  <a16:creationId xmlns:a16="http://schemas.microsoft.com/office/drawing/2014/main" id="{562870F8-CD6F-3369-EDEA-CA44A7B0939D}"/>
                </a:ext>
              </a:extLst>
            </p:cNvPr>
            <p:cNvPicPr/>
            <p:nvPr/>
          </p:nvPicPr>
          <p:blipFill>
            <a:blip r:embed="rId11" cstate="screen">
              <a:extLst>
                <a:ext uri="{28A0092B-C50C-407E-A947-70E740481C1C}">
                  <a14:useLocalDpi xmlns:a14="http://schemas.microsoft.com/office/drawing/2010/main"/>
                </a:ext>
              </a:extLst>
            </a:blip>
            <a:stretch>
              <a:fillRect/>
            </a:stretch>
          </p:blipFill>
          <p:spPr>
            <a:xfrm>
              <a:off x="5971895" y="3208934"/>
              <a:ext cx="40906" cy="32626"/>
            </a:xfrm>
            <a:prstGeom prst="rect">
              <a:avLst/>
            </a:prstGeom>
          </p:spPr>
        </p:pic>
        <p:sp>
          <p:nvSpPr>
            <p:cNvPr id="107" name="object 21">
              <a:extLst>
                <a:ext uri="{FF2B5EF4-FFF2-40B4-BE49-F238E27FC236}">
                  <a16:creationId xmlns:a16="http://schemas.microsoft.com/office/drawing/2014/main" id="{11C0D008-93CB-1BAF-0D8B-1A36CD1450FA}"/>
                </a:ext>
              </a:extLst>
            </p:cNvPr>
            <p:cNvSpPr/>
            <p:nvPr/>
          </p:nvSpPr>
          <p:spPr>
            <a:xfrm>
              <a:off x="5972149" y="3214646"/>
              <a:ext cx="46990" cy="34290"/>
            </a:xfrm>
            <a:custGeom>
              <a:avLst/>
              <a:gdLst/>
              <a:ahLst/>
              <a:cxnLst/>
              <a:rect l="l" t="t" r="r" b="b"/>
              <a:pathLst>
                <a:path w="46989" h="34289">
                  <a:moveTo>
                    <a:pt x="40639" y="0"/>
                  </a:moveTo>
                  <a:lnTo>
                    <a:pt x="0" y="26924"/>
                  </a:lnTo>
                  <a:lnTo>
                    <a:pt x="12699" y="33921"/>
                  </a:lnTo>
                  <a:lnTo>
                    <a:pt x="34797" y="28448"/>
                  </a:lnTo>
                  <a:lnTo>
                    <a:pt x="34772" y="28740"/>
                  </a:lnTo>
                  <a:lnTo>
                    <a:pt x="46723" y="25908"/>
                  </a:lnTo>
                  <a:lnTo>
                    <a:pt x="40639" y="0"/>
                  </a:lnTo>
                  <a:close/>
                </a:path>
              </a:pathLst>
            </a:custGeom>
            <a:solidFill>
              <a:srgbClr val="E6E3D3"/>
            </a:solidFill>
          </p:spPr>
          <p:txBody>
            <a:bodyPr wrap="square" lIns="0" tIns="0" rIns="0" bIns="0" rtlCol="0"/>
            <a:lstStyle/>
            <a:p>
              <a:endParaRPr/>
            </a:p>
          </p:txBody>
        </p:sp>
        <p:pic>
          <p:nvPicPr>
            <p:cNvPr id="108" name="object 22">
              <a:extLst>
                <a:ext uri="{FF2B5EF4-FFF2-40B4-BE49-F238E27FC236}">
                  <a16:creationId xmlns:a16="http://schemas.microsoft.com/office/drawing/2014/main" id="{A57824DB-16CA-71C8-CCCB-23FFEC9F8DCD}"/>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950394" y="3193961"/>
              <a:ext cx="48564" cy="47459"/>
            </a:xfrm>
            <a:prstGeom prst="rect">
              <a:avLst/>
            </a:prstGeom>
          </p:spPr>
        </p:pic>
        <p:sp>
          <p:nvSpPr>
            <p:cNvPr id="109" name="object 23">
              <a:extLst>
                <a:ext uri="{FF2B5EF4-FFF2-40B4-BE49-F238E27FC236}">
                  <a16:creationId xmlns:a16="http://schemas.microsoft.com/office/drawing/2014/main" id="{E694D315-9284-DCFD-511A-75AB8DFEDB6D}"/>
                </a:ext>
              </a:extLst>
            </p:cNvPr>
            <p:cNvSpPr/>
            <p:nvPr/>
          </p:nvSpPr>
          <p:spPr>
            <a:xfrm>
              <a:off x="5980812" y="3243091"/>
              <a:ext cx="26670" cy="33655"/>
            </a:xfrm>
            <a:custGeom>
              <a:avLst/>
              <a:gdLst/>
              <a:ahLst/>
              <a:cxnLst/>
              <a:rect l="l" t="t" r="r" b="b"/>
              <a:pathLst>
                <a:path w="26670" h="33654">
                  <a:moveTo>
                    <a:pt x="26136" y="0"/>
                  </a:moveTo>
                  <a:lnTo>
                    <a:pt x="4038" y="5473"/>
                  </a:lnTo>
                  <a:lnTo>
                    <a:pt x="1574" y="18313"/>
                  </a:lnTo>
                  <a:lnTo>
                    <a:pt x="0" y="27368"/>
                  </a:lnTo>
                  <a:lnTo>
                    <a:pt x="634" y="27597"/>
                  </a:lnTo>
                  <a:lnTo>
                    <a:pt x="1269" y="27901"/>
                  </a:lnTo>
                  <a:lnTo>
                    <a:pt x="11353" y="30289"/>
                  </a:lnTo>
                  <a:lnTo>
                    <a:pt x="23558" y="33274"/>
                  </a:lnTo>
                  <a:lnTo>
                    <a:pt x="26136" y="0"/>
                  </a:lnTo>
                  <a:close/>
                </a:path>
              </a:pathLst>
            </a:custGeom>
            <a:solidFill>
              <a:srgbClr val="EAE7D9"/>
            </a:solidFill>
          </p:spPr>
          <p:txBody>
            <a:bodyPr wrap="square" lIns="0" tIns="0" rIns="0" bIns="0" rtlCol="0"/>
            <a:lstStyle/>
            <a:p>
              <a:endParaRPr/>
            </a:p>
          </p:txBody>
        </p:sp>
        <p:sp>
          <p:nvSpPr>
            <p:cNvPr id="110" name="object 24">
              <a:extLst>
                <a:ext uri="{FF2B5EF4-FFF2-40B4-BE49-F238E27FC236}">
                  <a16:creationId xmlns:a16="http://schemas.microsoft.com/office/drawing/2014/main" id="{FE679BCE-B281-E9EF-AD63-B7F4B1926F4A}"/>
                </a:ext>
              </a:extLst>
            </p:cNvPr>
            <p:cNvSpPr/>
            <p:nvPr/>
          </p:nvSpPr>
          <p:spPr>
            <a:xfrm>
              <a:off x="5915090" y="3189225"/>
              <a:ext cx="40640" cy="56515"/>
            </a:xfrm>
            <a:custGeom>
              <a:avLst/>
              <a:gdLst/>
              <a:ahLst/>
              <a:cxnLst/>
              <a:rect l="l" t="t" r="r" b="b"/>
              <a:pathLst>
                <a:path w="40639" h="56514">
                  <a:moveTo>
                    <a:pt x="20066" y="0"/>
                  </a:moveTo>
                  <a:lnTo>
                    <a:pt x="6375" y="6489"/>
                  </a:lnTo>
                  <a:lnTo>
                    <a:pt x="6413" y="6807"/>
                  </a:lnTo>
                  <a:lnTo>
                    <a:pt x="241" y="36029"/>
                  </a:lnTo>
                  <a:lnTo>
                    <a:pt x="0" y="36575"/>
                  </a:lnTo>
                  <a:lnTo>
                    <a:pt x="12217" y="52476"/>
                  </a:lnTo>
                  <a:lnTo>
                    <a:pt x="30848" y="56387"/>
                  </a:lnTo>
                  <a:lnTo>
                    <a:pt x="40462" y="43370"/>
                  </a:lnTo>
                  <a:lnTo>
                    <a:pt x="37998" y="39776"/>
                  </a:lnTo>
                  <a:lnTo>
                    <a:pt x="35826" y="35801"/>
                  </a:lnTo>
                  <a:lnTo>
                    <a:pt x="35293" y="34188"/>
                  </a:lnTo>
                  <a:lnTo>
                    <a:pt x="35382" y="24891"/>
                  </a:lnTo>
                  <a:lnTo>
                    <a:pt x="35839" y="9156"/>
                  </a:lnTo>
                  <a:lnTo>
                    <a:pt x="21666" y="736"/>
                  </a:lnTo>
                  <a:lnTo>
                    <a:pt x="20066" y="0"/>
                  </a:lnTo>
                  <a:close/>
                </a:path>
              </a:pathLst>
            </a:custGeom>
            <a:solidFill>
              <a:srgbClr val="E5E2D0"/>
            </a:solidFill>
          </p:spPr>
          <p:txBody>
            <a:bodyPr wrap="square" lIns="0" tIns="0" rIns="0" bIns="0" rtlCol="0"/>
            <a:lstStyle/>
            <a:p>
              <a:endParaRPr/>
            </a:p>
          </p:txBody>
        </p:sp>
        <p:sp>
          <p:nvSpPr>
            <p:cNvPr id="111" name="object 25">
              <a:extLst>
                <a:ext uri="{FF2B5EF4-FFF2-40B4-BE49-F238E27FC236}">
                  <a16:creationId xmlns:a16="http://schemas.microsoft.com/office/drawing/2014/main" id="{DFD16977-1793-7436-9B02-B2E1DD683E5F}"/>
                </a:ext>
              </a:extLst>
            </p:cNvPr>
            <p:cNvSpPr/>
            <p:nvPr/>
          </p:nvSpPr>
          <p:spPr>
            <a:xfrm>
              <a:off x="5906062" y="3225810"/>
              <a:ext cx="21590" cy="16510"/>
            </a:xfrm>
            <a:custGeom>
              <a:avLst/>
              <a:gdLst/>
              <a:ahLst/>
              <a:cxnLst/>
              <a:rect l="l" t="t" r="r" b="b"/>
              <a:pathLst>
                <a:path w="21589" h="16510">
                  <a:moveTo>
                    <a:pt x="9029" y="0"/>
                  </a:moveTo>
                  <a:lnTo>
                    <a:pt x="8890" y="228"/>
                  </a:lnTo>
                  <a:lnTo>
                    <a:pt x="8686" y="431"/>
                  </a:lnTo>
                  <a:lnTo>
                    <a:pt x="5765" y="1612"/>
                  </a:lnTo>
                  <a:lnTo>
                    <a:pt x="266" y="3670"/>
                  </a:lnTo>
                  <a:lnTo>
                    <a:pt x="254" y="5333"/>
                  </a:lnTo>
                  <a:lnTo>
                    <a:pt x="368" y="7035"/>
                  </a:lnTo>
                  <a:lnTo>
                    <a:pt x="241" y="8674"/>
                  </a:lnTo>
                  <a:lnTo>
                    <a:pt x="0" y="11023"/>
                  </a:lnTo>
                  <a:lnTo>
                    <a:pt x="660" y="11645"/>
                  </a:lnTo>
                  <a:lnTo>
                    <a:pt x="21247" y="15900"/>
                  </a:lnTo>
                  <a:lnTo>
                    <a:pt x="9029" y="0"/>
                  </a:lnTo>
                  <a:close/>
                </a:path>
              </a:pathLst>
            </a:custGeom>
            <a:solidFill>
              <a:srgbClr val="EBE8DB"/>
            </a:solidFill>
          </p:spPr>
          <p:txBody>
            <a:bodyPr wrap="square" lIns="0" tIns="0" rIns="0" bIns="0" rtlCol="0"/>
            <a:lstStyle/>
            <a:p>
              <a:endParaRPr/>
            </a:p>
          </p:txBody>
        </p:sp>
        <p:pic>
          <p:nvPicPr>
            <p:cNvPr id="112" name="object 26">
              <a:extLst>
                <a:ext uri="{FF2B5EF4-FFF2-40B4-BE49-F238E27FC236}">
                  <a16:creationId xmlns:a16="http://schemas.microsoft.com/office/drawing/2014/main" id="{FD92661F-FADA-579E-3EAC-2221620E83FF}"/>
                </a:ext>
              </a:extLst>
            </p:cNvPr>
            <p:cNvPicPr/>
            <p:nvPr/>
          </p:nvPicPr>
          <p:blipFill>
            <a:blip r:embed="rId13" cstate="screen">
              <a:extLst>
                <a:ext uri="{28A0092B-C50C-407E-A947-70E740481C1C}">
                  <a14:useLocalDpi xmlns:a14="http://schemas.microsoft.com/office/drawing/2010/main"/>
                </a:ext>
              </a:extLst>
            </a:blip>
            <a:stretch>
              <a:fillRect/>
            </a:stretch>
          </p:blipFill>
          <p:spPr>
            <a:xfrm>
              <a:off x="5958484" y="3234157"/>
              <a:ext cx="26365" cy="31153"/>
            </a:xfrm>
            <a:prstGeom prst="rect">
              <a:avLst/>
            </a:prstGeom>
          </p:spPr>
        </p:pic>
        <p:sp>
          <p:nvSpPr>
            <p:cNvPr id="113" name="object 27">
              <a:extLst>
                <a:ext uri="{FF2B5EF4-FFF2-40B4-BE49-F238E27FC236}">
                  <a16:creationId xmlns:a16="http://schemas.microsoft.com/office/drawing/2014/main" id="{6A3E10D9-F4C3-1169-CF7E-18606B919246}"/>
                </a:ext>
              </a:extLst>
            </p:cNvPr>
            <p:cNvSpPr/>
            <p:nvPr/>
          </p:nvSpPr>
          <p:spPr>
            <a:xfrm>
              <a:off x="5979800" y="3264330"/>
              <a:ext cx="1905" cy="2540"/>
            </a:xfrm>
            <a:custGeom>
              <a:avLst/>
              <a:gdLst/>
              <a:ahLst/>
              <a:cxnLst/>
              <a:rect l="l" t="t" r="r" b="b"/>
              <a:pathLst>
                <a:path w="1904" h="2539">
                  <a:moveTo>
                    <a:pt x="0" y="0"/>
                  </a:moveTo>
                  <a:lnTo>
                    <a:pt x="1663" y="2362"/>
                  </a:lnTo>
                  <a:lnTo>
                    <a:pt x="1739" y="1892"/>
                  </a:lnTo>
                  <a:lnTo>
                    <a:pt x="1828" y="1422"/>
                  </a:lnTo>
                  <a:lnTo>
                    <a:pt x="1905" y="965"/>
                  </a:lnTo>
                  <a:lnTo>
                    <a:pt x="0" y="0"/>
                  </a:lnTo>
                  <a:close/>
                </a:path>
              </a:pathLst>
            </a:custGeom>
            <a:solidFill>
              <a:srgbClr val="EDEBE0"/>
            </a:solidFill>
          </p:spPr>
          <p:txBody>
            <a:bodyPr wrap="square" lIns="0" tIns="0" rIns="0" bIns="0" rtlCol="0"/>
            <a:lstStyle/>
            <a:p>
              <a:endParaRPr/>
            </a:p>
          </p:txBody>
        </p:sp>
        <p:pic>
          <p:nvPicPr>
            <p:cNvPr id="114" name="object 28">
              <a:extLst>
                <a:ext uri="{FF2B5EF4-FFF2-40B4-BE49-F238E27FC236}">
                  <a16:creationId xmlns:a16="http://schemas.microsoft.com/office/drawing/2014/main" id="{40317813-044D-021B-2FAB-1FB1961CB495}"/>
                </a:ext>
              </a:extLst>
            </p:cNvPr>
            <p:cNvPicPr/>
            <p:nvPr/>
          </p:nvPicPr>
          <p:blipFill>
            <a:blip r:embed="rId14" cstate="print"/>
            <a:stretch>
              <a:fillRect/>
            </a:stretch>
          </p:blipFill>
          <p:spPr>
            <a:xfrm>
              <a:off x="5945073" y="3232302"/>
              <a:ext cx="34404" cy="31737"/>
            </a:xfrm>
            <a:prstGeom prst="rect">
              <a:avLst/>
            </a:prstGeom>
          </p:spPr>
        </p:pic>
        <p:sp>
          <p:nvSpPr>
            <p:cNvPr id="115" name="object 29">
              <a:extLst>
                <a:ext uri="{FF2B5EF4-FFF2-40B4-BE49-F238E27FC236}">
                  <a16:creationId xmlns:a16="http://schemas.microsoft.com/office/drawing/2014/main" id="{60CA7BD9-D138-852E-A620-45C09E8AC808}"/>
                </a:ext>
              </a:extLst>
            </p:cNvPr>
            <p:cNvSpPr/>
            <p:nvPr/>
          </p:nvSpPr>
          <p:spPr>
            <a:xfrm>
              <a:off x="5935350" y="3247045"/>
              <a:ext cx="46355" cy="44450"/>
            </a:xfrm>
            <a:custGeom>
              <a:avLst/>
              <a:gdLst/>
              <a:ahLst/>
              <a:cxnLst/>
              <a:rect l="l" t="t" r="r" b="b"/>
              <a:pathLst>
                <a:path w="46354" h="44450">
                  <a:moveTo>
                    <a:pt x="10045" y="0"/>
                  </a:moveTo>
                  <a:lnTo>
                    <a:pt x="0" y="26301"/>
                  </a:lnTo>
                  <a:lnTo>
                    <a:pt x="26543" y="44005"/>
                  </a:lnTo>
                  <a:lnTo>
                    <a:pt x="36347" y="44056"/>
                  </a:lnTo>
                  <a:lnTo>
                    <a:pt x="45466" y="23406"/>
                  </a:lnTo>
                  <a:lnTo>
                    <a:pt x="46113" y="19646"/>
                  </a:lnTo>
                  <a:lnTo>
                    <a:pt x="44450" y="17284"/>
                  </a:lnTo>
                  <a:lnTo>
                    <a:pt x="10045" y="0"/>
                  </a:lnTo>
                  <a:close/>
                </a:path>
              </a:pathLst>
            </a:custGeom>
            <a:solidFill>
              <a:srgbClr val="EFEEE5"/>
            </a:solidFill>
          </p:spPr>
          <p:txBody>
            <a:bodyPr wrap="square" lIns="0" tIns="0" rIns="0" bIns="0" rtlCol="0"/>
            <a:lstStyle/>
            <a:p>
              <a:endParaRPr/>
            </a:p>
          </p:txBody>
        </p:sp>
        <p:pic>
          <p:nvPicPr>
            <p:cNvPr id="116" name="object 30">
              <a:extLst>
                <a:ext uri="{FF2B5EF4-FFF2-40B4-BE49-F238E27FC236}">
                  <a16:creationId xmlns:a16="http://schemas.microsoft.com/office/drawing/2014/main" id="{C5EF119F-E3A4-CC90-C206-97604F3C3106}"/>
                </a:ext>
              </a:extLst>
            </p:cNvPr>
            <p:cNvPicPr/>
            <p:nvPr/>
          </p:nvPicPr>
          <p:blipFill>
            <a:blip r:embed="rId15" cstate="screen">
              <a:extLst>
                <a:ext uri="{28A0092B-C50C-407E-A947-70E740481C1C}">
                  <a14:useLocalDpi xmlns:a14="http://schemas.microsoft.com/office/drawing/2010/main"/>
                </a:ext>
              </a:extLst>
            </a:blip>
            <a:stretch>
              <a:fillRect/>
            </a:stretch>
          </p:blipFill>
          <p:spPr>
            <a:xfrm>
              <a:off x="5895720" y="3225292"/>
              <a:ext cx="50228" cy="48043"/>
            </a:xfrm>
            <a:prstGeom prst="rect">
              <a:avLst/>
            </a:prstGeom>
          </p:spPr>
        </p:pic>
        <p:sp>
          <p:nvSpPr>
            <p:cNvPr id="117" name="object 31">
              <a:extLst>
                <a:ext uri="{FF2B5EF4-FFF2-40B4-BE49-F238E27FC236}">
                  <a16:creationId xmlns:a16="http://schemas.microsoft.com/office/drawing/2014/main" id="{32A9D8B2-EFF5-1E05-AA9D-5230163EB753}"/>
                </a:ext>
              </a:extLst>
            </p:cNvPr>
            <p:cNvSpPr/>
            <p:nvPr/>
          </p:nvSpPr>
          <p:spPr>
            <a:xfrm>
              <a:off x="5887472" y="3207096"/>
              <a:ext cx="1270" cy="635"/>
            </a:xfrm>
            <a:custGeom>
              <a:avLst/>
              <a:gdLst/>
              <a:ahLst/>
              <a:cxnLst/>
              <a:rect l="l" t="t" r="r" b="b"/>
              <a:pathLst>
                <a:path w="1270" h="635">
                  <a:moveTo>
                    <a:pt x="0" y="0"/>
                  </a:moveTo>
                  <a:lnTo>
                    <a:pt x="127" y="76"/>
                  </a:lnTo>
                  <a:lnTo>
                    <a:pt x="342" y="203"/>
                  </a:lnTo>
                  <a:lnTo>
                    <a:pt x="698" y="139"/>
                  </a:lnTo>
                  <a:lnTo>
                    <a:pt x="0" y="0"/>
                  </a:lnTo>
                  <a:close/>
                </a:path>
              </a:pathLst>
            </a:custGeom>
            <a:solidFill>
              <a:srgbClr val="4D292A">
                <a:alpha val="6999"/>
              </a:srgbClr>
            </a:solidFill>
          </p:spPr>
          <p:txBody>
            <a:bodyPr wrap="square" lIns="0" tIns="0" rIns="0" bIns="0" rtlCol="0"/>
            <a:lstStyle/>
            <a:p>
              <a:endParaRPr/>
            </a:p>
          </p:txBody>
        </p:sp>
        <p:pic>
          <p:nvPicPr>
            <p:cNvPr id="118" name="object 32">
              <a:extLst>
                <a:ext uri="{FF2B5EF4-FFF2-40B4-BE49-F238E27FC236}">
                  <a16:creationId xmlns:a16="http://schemas.microsoft.com/office/drawing/2014/main" id="{3EF93AD2-D310-95DA-B9FD-5AF6B3056EA0}"/>
                </a:ext>
              </a:extLst>
            </p:cNvPr>
            <p:cNvPicPr/>
            <p:nvPr/>
          </p:nvPicPr>
          <p:blipFill>
            <a:blip r:embed="rId16" cstate="screen">
              <a:extLst>
                <a:ext uri="{28A0092B-C50C-407E-A947-70E740481C1C}">
                  <a14:useLocalDpi xmlns:a14="http://schemas.microsoft.com/office/drawing/2010/main"/>
                </a:ext>
              </a:extLst>
            </a:blip>
            <a:stretch>
              <a:fillRect/>
            </a:stretch>
          </p:blipFill>
          <p:spPr>
            <a:xfrm>
              <a:off x="5899171" y="3180259"/>
              <a:ext cx="85017" cy="73950"/>
            </a:xfrm>
            <a:prstGeom prst="rect">
              <a:avLst/>
            </a:prstGeom>
          </p:spPr>
        </p:pic>
        <p:pic>
          <p:nvPicPr>
            <p:cNvPr id="119" name="object 33">
              <a:extLst>
                <a:ext uri="{FF2B5EF4-FFF2-40B4-BE49-F238E27FC236}">
                  <a16:creationId xmlns:a16="http://schemas.microsoft.com/office/drawing/2014/main" id="{F9BD2DB4-9E30-EE3B-5A03-53F4A8574A8A}"/>
                </a:ext>
              </a:extLst>
            </p:cNvPr>
            <p:cNvPicPr/>
            <p:nvPr/>
          </p:nvPicPr>
          <p:blipFill>
            <a:blip r:embed="rId17" cstate="screen">
              <a:extLst>
                <a:ext uri="{28A0092B-C50C-407E-A947-70E740481C1C}">
                  <a14:useLocalDpi xmlns:a14="http://schemas.microsoft.com/office/drawing/2010/main"/>
                </a:ext>
              </a:extLst>
            </a:blip>
            <a:stretch>
              <a:fillRect/>
            </a:stretch>
          </p:blipFill>
          <p:spPr>
            <a:xfrm>
              <a:off x="5815558" y="3223107"/>
              <a:ext cx="150850" cy="139344"/>
            </a:xfrm>
            <a:prstGeom prst="rect">
              <a:avLst/>
            </a:prstGeom>
          </p:spPr>
        </p:pic>
        <p:sp>
          <p:nvSpPr>
            <p:cNvPr id="120" name="object 34">
              <a:extLst>
                <a:ext uri="{FF2B5EF4-FFF2-40B4-BE49-F238E27FC236}">
                  <a16:creationId xmlns:a16="http://schemas.microsoft.com/office/drawing/2014/main" id="{FC518E5B-E7A6-0B48-21F2-F6D8C2372A63}"/>
                </a:ext>
              </a:extLst>
            </p:cNvPr>
            <p:cNvSpPr/>
            <p:nvPr/>
          </p:nvSpPr>
          <p:spPr>
            <a:xfrm>
              <a:off x="5869312" y="3223096"/>
              <a:ext cx="17780" cy="66040"/>
            </a:xfrm>
            <a:custGeom>
              <a:avLst/>
              <a:gdLst/>
              <a:ahLst/>
              <a:cxnLst/>
              <a:rect l="l" t="t" r="r" b="b"/>
              <a:pathLst>
                <a:path w="17779" h="66039">
                  <a:moveTo>
                    <a:pt x="7239" y="0"/>
                  </a:moveTo>
                  <a:lnTo>
                    <a:pt x="3467" y="1803"/>
                  </a:lnTo>
                  <a:lnTo>
                    <a:pt x="0" y="65303"/>
                  </a:lnTo>
                  <a:lnTo>
                    <a:pt x="292" y="65455"/>
                  </a:lnTo>
                  <a:lnTo>
                    <a:pt x="17272" y="11658"/>
                  </a:lnTo>
                  <a:lnTo>
                    <a:pt x="14008" y="5994"/>
                  </a:lnTo>
                  <a:lnTo>
                    <a:pt x="10350" y="2019"/>
                  </a:lnTo>
                  <a:lnTo>
                    <a:pt x="8953" y="888"/>
                  </a:lnTo>
                  <a:lnTo>
                    <a:pt x="7239" y="0"/>
                  </a:lnTo>
                  <a:close/>
                </a:path>
              </a:pathLst>
            </a:custGeom>
            <a:solidFill>
              <a:srgbClr val="F3F0E1"/>
            </a:solidFill>
          </p:spPr>
          <p:txBody>
            <a:bodyPr wrap="square" lIns="0" tIns="0" rIns="0" bIns="0" rtlCol="0"/>
            <a:lstStyle/>
            <a:p>
              <a:endParaRPr/>
            </a:p>
          </p:txBody>
        </p:sp>
        <p:pic>
          <p:nvPicPr>
            <p:cNvPr id="121" name="object 35">
              <a:extLst>
                <a:ext uri="{FF2B5EF4-FFF2-40B4-BE49-F238E27FC236}">
                  <a16:creationId xmlns:a16="http://schemas.microsoft.com/office/drawing/2014/main" id="{53AAB29F-CE6F-406C-6A70-73C8874BB1CF}"/>
                </a:ext>
              </a:extLst>
            </p:cNvPr>
            <p:cNvPicPr/>
            <p:nvPr/>
          </p:nvPicPr>
          <p:blipFill>
            <a:blip r:embed="rId18" cstate="screen">
              <a:extLst>
                <a:ext uri="{28A0092B-C50C-407E-A947-70E740481C1C}">
                  <a14:useLocalDpi xmlns:a14="http://schemas.microsoft.com/office/drawing/2010/main"/>
                </a:ext>
              </a:extLst>
            </a:blip>
            <a:stretch>
              <a:fillRect/>
            </a:stretch>
          </p:blipFill>
          <p:spPr>
            <a:xfrm>
              <a:off x="5869305" y="3223107"/>
              <a:ext cx="17284" cy="65443"/>
            </a:xfrm>
            <a:prstGeom prst="rect">
              <a:avLst/>
            </a:prstGeom>
          </p:spPr>
        </p:pic>
        <p:sp>
          <p:nvSpPr>
            <p:cNvPr id="122" name="object 36">
              <a:extLst>
                <a:ext uri="{FF2B5EF4-FFF2-40B4-BE49-F238E27FC236}">
                  <a16:creationId xmlns:a16="http://schemas.microsoft.com/office/drawing/2014/main" id="{CA83FBA9-1CB0-1AB3-E458-026F540BCB27}"/>
                </a:ext>
              </a:extLst>
            </p:cNvPr>
            <p:cNvSpPr/>
            <p:nvPr/>
          </p:nvSpPr>
          <p:spPr>
            <a:xfrm>
              <a:off x="5843163" y="3224897"/>
              <a:ext cx="29845" cy="63500"/>
            </a:xfrm>
            <a:custGeom>
              <a:avLst/>
              <a:gdLst/>
              <a:ahLst/>
              <a:cxnLst/>
              <a:rect l="l" t="t" r="r" b="b"/>
              <a:pathLst>
                <a:path w="29845" h="63500">
                  <a:moveTo>
                    <a:pt x="29616" y="0"/>
                  </a:moveTo>
                  <a:lnTo>
                    <a:pt x="0" y="14122"/>
                  </a:lnTo>
                  <a:lnTo>
                    <a:pt x="4102" y="28778"/>
                  </a:lnTo>
                  <a:lnTo>
                    <a:pt x="4381" y="28536"/>
                  </a:lnTo>
                  <a:lnTo>
                    <a:pt x="11722" y="55829"/>
                  </a:lnTo>
                  <a:lnTo>
                    <a:pt x="26149" y="63500"/>
                  </a:lnTo>
                  <a:lnTo>
                    <a:pt x="29616" y="0"/>
                  </a:lnTo>
                  <a:close/>
                </a:path>
              </a:pathLst>
            </a:custGeom>
            <a:solidFill>
              <a:srgbClr val="F3F0E1"/>
            </a:solidFill>
          </p:spPr>
          <p:txBody>
            <a:bodyPr wrap="square" lIns="0" tIns="0" rIns="0" bIns="0" rtlCol="0"/>
            <a:lstStyle/>
            <a:p>
              <a:endParaRPr/>
            </a:p>
          </p:txBody>
        </p:sp>
        <p:pic>
          <p:nvPicPr>
            <p:cNvPr id="123" name="object 37">
              <a:extLst>
                <a:ext uri="{FF2B5EF4-FFF2-40B4-BE49-F238E27FC236}">
                  <a16:creationId xmlns:a16="http://schemas.microsoft.com/office/drawing/2014/main" id="{95CDFBAE-08C0-0605-E39A-D0F88807896D}"/>
                </a:ext>
              </a:extLst>
            </p:cNvPr>
            <p:cNvPicPr/>
            <p:nvPr/>
          </p:nvPicPr>
          <p:blipFill>
            <a:blip r:embed="rId19" cstate="screen">
              <a:extLst>
                <a:ext uri="{28A0092B-C50C-407E-A947-70E740481C1C}">
                  <a14:useLocalDpi xmlns:a14="http://schemas.microsoft.com/office/drawing/2010/main"/>
                </a:ext>
              </a:extLst>
            </a:blip>
            <a:stretch>
              <a:fillRect/>
            </a:stretch>
          </p:blipFill>
          <p:spPr>
            <a:xfrm>
              <a:off x="5869584" y="3234765"/>
              <a:ext cx="55537" cy="63804"/>
            </a:xfrm>
            <a:prstGeom prst="rect">
              <a:avLst/>
            </a:prstGeom>
          </p:spPr>
        </p:pic>
        <p:sp>
          <p:nvSpPr>
            <p:cNvPr id="124" name="object 38">
              <a:extLst>
                <a:ext uri="{FF2B5EF4-FFF2-40B4-BE49-F238E27FC236}">
                  <a16:creationId xmlns:a16="http://schemas.microsoft.com/office/drawing/2014/main" id="{35633BC9-6A7A-9E3B-DB30-CCBC07324368}"/>
                </a:ext>
              </a:extLst>
            </p:cNvPr>
            <p:cNvSpPr/>
            <p:nvPr/>
          </p:nvSpPr>
          <p:spPr>
            <a:xfrm>
              <a:off x="5815549" y="3253428"/>
              <a:ext cx="39370" cy="48895"/>
            </a:xfrm>
            <a:custGeom>
              <a:avLst/>
              <a:gdLst/>
              <a:ahLst/>
              <a:cxnLst/>
              <a:rect l="l" t="t" r="r" b="b"/>
              <a:pathLst>
                <a:path w="39370" h="48895">
                  <a:moveTo>
                    <a:pt x="31991" y="0"/>
                  </a:moveTo>
                  <a:lnTo>
                    <a:pt x="0" y="28956"/>
                  </a:lnTo>
                  <a:lnTo>
                    <a:pt x="10109" y="39281"/>
                  </a:lnTo>
                  <a:lnTo>
                    <a:pt x="18376" y="47879"/>
                  </a:lnTo>
                  <a:lnTo>
                    <a:pt x="19646" y="48755"/>
                  </a:lnTo>
                  <a:lnTo>
                    <a:pt x="31699" y="35763"/>
                  </a:lnTo>
                  <a:lnTo>
                    <a:pt x="39331" y="27292"/>
                  </a:lnTo>
                  <a:lnTo>
                    <a:pt x="31991" y="0"/>
                  </a:lnTo>
                  <a:close/>
                </a:path>
              </a:pathLst>
            </a:custGeom>
            <a:solidFill>
              <a:srgbClr val="F0EDDE"/>
            </a:solidFill>
          </p:spPr>
          <p:txBody>
            <a:bodyPr wrap="square" lIns="0" tIns="0" rIns="0" bIns="0" rtlCol="0"/>
            <a:lstStyle/>
            <a:p>
              <a:endParaRPr/>
            </a:p>
          </p:txBody>
        </p:sp>
        <p:sp>
          <p:nvSpPr>
            <p:cNvPr id="125" name="object 39">
              <a:extLst>
                <a:ext uri="{FF2B5EF4-FFF2-40B4-BE49-F238E27FC236}">
                  <a16:creationId xmlns:a16="http://schemas.microsoft.com/office/drawing/2014/main" id="{3925C4A6-5158-6205-3DBC-A8A2F62B84BB}"/>
                </a:ext>
              </a:extLst>
            </p:cNvPr>
            <p:cNvSpPr/>
            <p:nvPr/>
          </p:nvSpPr>
          <p:spPr>
            <a:xfrm>
              <a:off x="5880481" y="3276345"/>
              <a:ext cx="64769" cy="77470"/>
            </a:xfrm>
            <a:custGeom>
              <a:avLst/>
              <a:gdLst/>
              <a:ahLst/>
              <a:cxnLst/>
              <a:rect l="l" t="t" r="r" b="b"/>
              <a:pathLst>
                <a:path w="64770" h="77470">
                  <a:moveTo>
                    <a:pt x="64452" y="28498"/>
                  </a:moveTo>
                  <a:lnTo>
                    <a:pt x="63017" y="9156"/>
                  </a:lnTo>
                  <a:lnTo>
                    <a:pt x="61950" y="8382"/>
                  </a:lnTo>
                  <a:lnTo>
                    <a:pt x="44627" y="0"/>
                  </a:lnTo>
                  <a:lnTo>
                    <a:pt x="19761" y="20345"/>
                  </a:lnTo>
                  <a:lnTo>
                    <a:pt x="17830" y="21056"/>
                  </a:lnTo>
                  <a:lnTo>
                    <a:pt x="12573" y="21932"/>
                  </a:lnTo>
                  <a:lnTo>
                    <a:pt x="10020" y="21983"/>
                  </a:lnTo>
                  <a:lnTo>
                    <a:pt x="7505" y="22212"/>
                  </a:lnTo>
                  <a:lnTo>
                    <a:pt x="0" y="42468"/>
                  </a:lnTo>
                  <a:lnTo>
                    <a:pt x="14744" y="58750"/>
                  </a:lnTo>
                  <a:lnTo>
                    <a:pt x="31026" y="76796"/>
                  </a:lnTo>
                  <a:lnTo>
                    <a:pt x="32016" y="77000"/>
                  </a:lnTo>
                  <a:lnTo>
                    <a:pt x="34251" y="74891"/>
                  </a:lnTo>
                  <a:lnTo>
                    <a:pt x="35826" y="73469"/>
                  </a:lnTo>
                  <a:lnTo>
                    <a:pt x="37604" y="72237"/>
                  </a:lnTo>
                  <a:lnTo>
                    <a:pt x="39281" y="70916"/>
                  </a:lnTo>
                  <a:lnTo>
                    <a:pt x="38735" y="67233"/>
                  </a:lnTo>
                  <a:lnTo>
                    <a:pt x="38150" y="63576"/>
                  </a:lnTo>
                  <a:lnTo>
                    <a:pt x="37642" y="59601"/>
                  </a:lnTo>
                  <a:lnTo>
                    <a:pt x="37719" y="59245"/>
                  </a:lnTo>
                  <a:lnTo>
                    <a:pt x="37871" y="58902"/>
                  </a:lnTo>
                  <a:lnTo>
                    <a:pt x="14884" y="58762"/>
                  </a:lnTo>
                  <a:lnTo>
                    <a:pt x="37871" y="58889"/>
                  </a:lnTo>
                  <a:lnTo>
                    <a:pt x="38290" y="58216"/>
                  </a:lnTo>
                  <a:lnTo>
                    <a:pt x="64109" y="28714"/>
                  </a:lnTo>
                  <a:lnTo>
                    <a:pt x="64452" y="28498"/>
                  </a:lnTo>
                  <a:close/>
                </a:path>
              </a:pathLst>
            </a:custGeom>
            <a:solidFill>
              <a:srgbClr val="F1EEDF"/>
            </a:solidFill>
          </p:spPr>
          <p:txBody>
            <a:bodyPr wrap="square" lIns="0" tIns="0" rIns="0" bIns="0" rtlCol="0"/>
            <a:lstStyle/>
            <a:p>
              <a:endParaRPr/>
            </a:p>
          </p:txBody>
        </p:sp>
        <p:sp>
          <p:nvSpPr>
            <p:cNvPr id="126" name="object 40">
              <a:extLst>
                <a:ext uri="{FF2B5EF4-FFF2-40B4-BE49-F238E27FC236}">
                  <a16:creationId xmlns:a16="http://schemas.microsoft.com/office/drawing/2014/main" id="{4B6681FA-4668-DCD0-CB0E-FF89B7798A21}"/>
                </a:ext>
              </a:extLst>
            </p:cNvPr>
            <p:cNvSpPr/>
            <p:nvPr/>
          </p:nvSpPr>
          <p:spPr>
            <a:xfrm>
              <a:off x="5838603" y="3297182"/>
              <a:ext cx="3810" cy="1905"/>
            </a:xfrm>
            <a:custGeom>
              <a:avLst/>
              <a:gdLst/>
              <a:ahLst/>
              <a:cxnLst/>
              <a:rect l="l" t="t" r="r" b="b"/>
              <a:pathLst>
                <a:path w="3810" h="1904">
                  <a:moveTo>
                    <a:pt x="1270" y="0"/>
                  </a:moveTo>
                  <a:lnTo>
                    <a:pt x="0" y="1358"/>
                  </a:lnTo>
                  <a:lnTo>
                    <a:pt x="3365" y="1231"/>
                  </a:lnTo>
                  <a:lnTo>
                    <a:pt x="1270" y="0"/>
                  </a:lnTo>
                  <a:close/>
                </a:path>
              </a:pathLst>
            </a:custGeom>
            <a:solidFill>
              <a:srgbClr val="F4F1E5"/>
            </a:solidFill>
          </p:spPr>
          <p:txBody>
            <a:bodyPr wrap="square" lIns="0" tIns="0" rIns="0" bIns="0" rtlCol="0"/>
            <a:lstStyle/>
            <a:p>
              <a:endParaRPr/>
            </a:p>
          </p:txBody>
        </p:sp>
        <p:sp>
          <p:nvSpPr>
            <p:cNvPr id="127" name="object 41">
              <a:extLst>
                <a:ext uri="{FF2B5EF4-FFF2-40B4-BE49-F238E27FC236}">
                  <a16:creationId xmlns:a16="http://schemas.microsoft.com/office/drawing/2014/main" id="{37004FF8-F716-140E-7A70-2465B896F0A8}"/>
                </a:ext>
              </a:extLst>
            </p:cNvPr>
            <p:cNvSpPr/>
            <p:nvPr/>
          </p:nvSpPr>
          <p:spPr>
            <a:xfrm>
              <a:off x="5819710" y="3298417"/>
              <a:ext cx="59690" cy="53340"/>
            </a:xfrm>
            <a:custGeom>
              <a:avLst/>
              <a:gdLst/>
              <a:ahLst/>
              <a:cxnLst/>
              <a:rect l="l" t="t" r="r" b="b"/>
              <a:pathLst>
                <a:path w="59689" h="53339">
                  <a:moveTo>
                    <a:pt x="22250" y="0"/>
                  </a:moveTo>
                  <a:lnTo>
                    <a:pt x="18897" y="127"/>
                  </a:lnTo>
                  <a:lnTo>
                    <a:pt x="15494" y="3771"/>
                  </a:lnTo>
                  <a:lnTo>
                    <a:pt x="0" y="29552"/>
                  </a:lnTo>
                  <a:lnTo>
                    <a:pt x="5765" y="39687"/>
                  </a:lnTo>
                  <a:lnTo>
                    <a:pt x="39014" y="53301"/>
                  </a:lnTo>
                  <a:lnTo>
                    <a:pt x="59651" y="22110"/>
                  </a:lnTo>
                  <a:lnTo>
                    <a:pt x="22250" y="0"/>
                  </a:lnTo>
                  <a:close/>
                </a:path>
              </a:pathLst>
            </a:custGeom>
            <a:solidFill>
              <a:srgbClr val="F0EDDE"/>
            </a:solidFill>
          </p:spPr>
          <p:txBody>
            <a:bodyPr wrap="square" lIns="0" tIns="0" rIns="0" bIns="0" rtlCol="0"/>
            <a:lstStyle/>
            <a:p>
              <a:endParaRPr/>
            </a:p>
          </p:txBody>
        </p:sp>
        <p:pic>
          <p:nvPicPr>
            <p:cNvPr id="128" name="object 42">
              <a:extLst>
                <a:ext uri="{FF2B5EF4-FFF2-40B4-BE49-F238E27FC236}">
                  <a16:creationId xmlns:a16="http://schemas.microsoft.com/office/drawing/2014/main" id="{6FC72075-92F5-486D-6AF8-25F8D645D975}"/>
                </a:ext>
              </a:extLst>
            </p:cNvPr>
            <p:cNvPicPr/>
            <p:nvPr/>
          </p:nvPicPr>
          <p:blipFill>
            <a:blip r:embed="rId20" cstate="screen">
              <a:extLst>
                <a:ext uri="{28A0092B-C50C-407E-A947-70E740481C1C}">
                  <a14:useLocalDpi xmlns:a14="http://schemas.microsoft.com/office/drawing/2010/main"/>
                </a:ext>
              </a:extLst>
            </a:blip>
            <a:stretch>
              <a:fillRect/>
            </a:stretch>
          </p:blipFill>
          <p:spPr>
            <a:xfrm>
              <a:off x="5858739" y="3318801"/>
              <a:ext cx="37757" cy="43649"/>
            </a:xfrm>
            <a:prstGeom prst="rect">
              <a:avLst/>
            </a:prstGeom>
          </p:spPr>
        </p:pic>
        <p:pic>
          <p:nvPicPr>
            <p:cNvPr id="129" name="object 43">
              <a:extLst>
                <a:ext uri="{FF2B5EF4-FFF2-40B4-BE49-F238E27FC236}">
                  <a16:creationId xmlns:a16="http://schemas.microsoft.com/office/drawing/2014/main" id="{B99C47FF-0DC4-764F-061E-554704676E5D}"/>
                </a:ext>
              </a:extLst>
            </p:cNvPr>
            <p:cNvPicPr/>
            <p:nvPr/>
          </p:nvPicPr>
          <p:blipFill>
            <a:blip r:embed="rId21" cstate="print"/>
            <a:stretch>
              <a:fillRect/>
            </a:stretch>
          </p:blipFill>
          <p:spPr>
            <a:xfrm>
              <a:off x="5892000" y="3336480"/>
              <a:ext cx="34201" cy="17717"/>
            </a:xfrm>
            <a:prstGeom prst="rect">
              <a:avLst/>
            </a:prstGeom>
          </p:spPr>
        </p:pic>
        <p:sp>
          <p:nvSpPr>
            <p:cNvPr id="130" name="object 44">
              <a:extLst>
                <a:ext uri="{FF2B5EF4-FFF2-40B4-BE49-F238E27FC236}">
                  <a16:creationId xmlns:a16="http://schemas.microsoft.com/office/drawing/2014/main" id="{EC58C478-1D1C-F02F-8402-1A6FA7370962}"/>
                </a:ext>
              </a:extLst>
            </p:cNvPr>
            <p:cNvSpPr/>
            <p:nvPr/>
          </p:nvSpPr>
          <p:spPr>
            <a:xfrm>
              <a:off x="5952713" y="3348543"/>
              <a:ext cx="635" cy="635"/>
            </a:xfrm>
            <a:custGeom>
              <a:avLst/>
              <a:gdLst/>
              <a:ahLst/>
              <a:cxnLst/>
              <a:rect l="l" t="t" r="r" b="b"/>
              <a:pathLst>
                <a:path w="635" h="635">
                  <a:moveTo>
                    <a:pt x="0" y="0"/>
                  </a:moveTo>
                  <a:lnTo>
                    <a:pt x="152" y="431"/>
                  </a:lnTo>
                  <a:lnTo>
                    <a:pt x="546" y="609"/>
                  </a:lnTo>
                  <a:lnTo>
                    <a:pt x="0" y="0"/>
                  </a:lnTo>
                  <a:close/>
                </a:path>
              </a:pathLst>
            </a:custGeom>
            <a:solidFill>
              <a:srgbClr val="563233">
                <a:alpha val="6999"/>
              </a:srgbClr>
            </a:solidFill>
          </p:spPr>
          <p:txBody>
            <a:bodyPr wrap="square" lIns="0" tIns="0" rIns="0" bIns="0" rtlCol="0"/>
            <a:lstStyle/>
            <a:p>
              <a:endParaRPr/>
            </a:p>
          </p:txBody>
        </p:sp>
        <p:sp>
          <p:nvSpPr>
            <p:cNvPr id="131" name="object 45">
              <a:extLst>
                <a:ext uri="{FF2B5EF4-FFF2-40B4-BE49-F238E27FC236}">
                  <a16:creationId xmlns:a16="http://schemas.microsoft.com/office/drawing/2014/main" id="{23E3F652-02F7-ED9D-D713-81E306853440}"/>
                </a:ext>
              </a:extLst>
            </p:cNvPr>
            <p:cNvSpPr/>
            <p:nvPr/>
          </p:nvSpPr>
          <p:spPr>
            <a:xfrm>
              <a:off x="5914636" y="3265841"/>
              <a:ext cx="36195" cy="55880"/>
            </a:xfrm>
            <a:custGeom>
              <a:avLst/>
              <a:gdLst/>
              <a:ahLst/>
              <a:cxnLst/>
              <a:rect l="l" t="t" r="r" b="b"/>
              <a:pathLst>
                <a:path w="36195" h="55879">
                  <a:moveTo>
                    <a:pt x="2819" y="0"/>
                  </a:moveTo>
                  <a:lnTo>
                    <a:pt x="484" y="8392"/>
                  </a:lnTo>
                  <a:lnTo>
                    <a:pt x="3069" y="26939"/>
                  </a:lnTo>
                  <a:lnTo>
                    <a:pt x="749" y="35331"/>
                  </a:lnTo>
                  <a:lnTo>
                    <a:pt x="0" y="50495"/>
                  </a:lnTo>
                  <a:lnTo>
                    <a:pt x="4114" y="55460"/>
                  </a:lnTo>
                  <a:lnTo>
                    <a:pt x="15405" y="52425"/>
                  </a:lnTo>
                  <a:lnTo>
                    <a:pt x="22059" y="50787"/>
                  </a:lnTo>
                  <a:lnTo>
                    <a:pt x="32627" y="18429"/>
                  </a:lnTo>
                  <a:lnTo>
                    <a:pt x="35636" y="9169"/>
                  </a:lnTo>
                  <a:lnTo>
                    <a:pt x="3479" y="495"/>
                  </a:lnTo>
                  <a:lnTo>
                    <a:pt x="3098" y="76"/>
                  </a:lnTo>
                  <a:lnTo>
                    <a:pt x="2819" y="0"/>
                  </a:lnTo>
                  <a:close/>
                </a:path>
              </a:pathLst>
            </a:custGeom>
            <a:solidFill>
              <a:srgbClr val="F4F1E5"/>
            </a:solidFill>
          </p:spPr>
          <p:txBody>
            <a:bodyPr wrap="square" lIns="0" tIns="0" rIns="0" bIns="0" rtlCol="0"/>
            <a:lstStyle/>
            <a:p>
              <a:endParaRPr/>
            </a:p>
          </p:txBody>
        </p:sp>
        <p:sp>
          <p:nvSpPr>
            <p:cNvPr id="132" name="object 46">
              <a:extLst>
                <a:ext uri="{FF2B5EF4-FFF2-40B4-BE49-F238E27FC236}">
                  <a16:creationId xmlns:a16="http://schemas.microsoft.com/office/drawing/2014/main" id="{DE116A0A-6B71-EC1E-F5F7-4E6B0AE4072F}"/>
                </a:ext>
              </a:extLst>
            </p:cNvPr>
            <p:cNvSpPr/>
            <p:nvPr/>
          </p:nvSpPr>
          <p:spPr>
            <a:xfrm>
              <a:off x="5917273" y="3274859"/>
              <a:ext cx="49530" cy="70485"/>
            </a:xfrm>
            <a:custGeom>
              <a:avLst/>
              <a:gdLst/>
              <a:ahLst/>
              <a:cxnLst/>
              <a:rect l="l" t="t" r="r" b="b"/>
              <a:pathLst>
                <a:path w="49529" h="70485">
                  <a:moveTo>
                    <a:pt x="49149" y="36461"/>
                  </a:moveTo>
                  <a:lnTo>
                    <a:pt x="49123" y="34734"/>
                  </a:lnTo>
                  <a:lnTo>
                    <a:pt x="48666" y="32016"/>
                  </a:lnTo>
                  <a:lnTo>
                    <a:pt x="33286" y="0"/>
                  </a:lnTo>
                  <a:lnTo>
                    <a:pt x="30238" y="9372"/>
                  </a:lnTo>
                  <a:lnTo>
                    <a:pt x="24422" y="30403"/>
                  </a:lnTo>
                  <a:lnTo>
                    <a:pt x="21043" y="40728"/>
                  </a:lnTo>
                  <a:lnTo>
                    <a:pt x="12827" y="43776"/>
                  </a:lnTo>
                  <a:lnTo>
                    <a:pt x="7112" y="45351"/>
                  </a:lnTo>
                  <a:lnTo>
                    <a:pt x="1384" y="46850"/>
                  </a:lnTo>
                  <a:lnTo>
                    <a:pt x="1104" y="49530"/>
                  </a:lnTo>
                  <a:lnTo>
                    <a:pt x="698" y="52209"/>
                  </a:lnTo>
                  <a:lnTo>
                    <a:pt x="482" y="55956"/>
                  </a:lnTo>
                  <a:lnTo>
                    <a:pt x="419" y="57912"/>
                  </a:lnTo>
                  <a:lnTo>
                    <a:pt x="241" y="59855"/>
                  </a:lnTo>
                  <a:lnTo>
                    <a:pt x="0" y="61785"/>
                  </a:lnTo>
                  <a:lnTo>
                    <a:pt x="4978" y="63741"/>
                  </a:lnTo>
                  <a:lnTo>
                    <a:pt x="8509" y="65417"/>
                  </a:lnTo>
                  <a:lnTo>
                    <a:pt x="19202" y="69989"/>
                  </a:lnTo>
                  <a:lnTo>
                    <a:pt x="20307" y="68795"/>
                  </a:lnTo>
                  <a:lnTo>
                    <a:pt x="48933" y="37617"/>
                  </a:lnTo>
                  <a:lnTo>
                    <a:pt x="49149" y="36461"/>
                  </a:lnTo>
                  <a:close/>
                </a:path>
              </a:pathLst>
            </a:custGeom>
            <a:solidFill>
              <a:srgbClr val="F1EEDF"/>
            </a:solidFill>
          </p:spPr>
          <p:txBody>
            <a:bodyPr wrap="square" lIns="0" tIns="0" rIns="0" bIns="0" rtlCol="0"/>
            <a:lstStyle/>
            <a:p>
              <a:endParaRPr/>
            </a:p>
          </p:txBody>
        </p:sp>
        <p:pic>
          <p:nvPicPr>
            <p:cNvPr id="133" name="object 47">
              <a:extLst>
                <a:ext uri="{FF2B5EF4-FFF2-40B4-BE49-F238E27FC236}">
                  <a16:creationId xmlns:a16="http://schemas.microsoft.com/office/drawing/2014/main" id="{42050870-DB15-0F70-8051-3E682E56EF81}"/>
                </a:ext>
              </a:extLst>
            </p:cNvPr>
            <p:cNvPicPr/>
            <p:nvPr/>
          </p:nvPicPr>
          <p:blipFill>
            <a:blip r:embed="rId22" cstate="screen">
              <a:extLst>
                <a:ext uri="{28A0092B-C50C-407E-A947-70E740481C1C}">
                  <a14:useLocalDpi xmlns:a14="http://schemas.microsoft.com/office/drawing/2010/main"/>
                </a:ext>
              </a:extLst>
            </a:blip>
            <a:stretch>
              <a:fillRect/>
            </a:stretch>
          </p:blipFill>
          <p:spPr>
            <a:xfrm>
              <a:off x="5863882" y="3249193"/>
              <a:ext cx="98907" cy="94437"/>
            </a:xfrm>
            <a:prstGeom prst="rect">
              <a:avLst/>
            </a:prstGeom>
          </p:spPr>
        </p:pic>
        <p:pic>
          <p:nvPicPr>
            <p:cNvPr id="134" name="object 48">
              <a:extLst>
                <a:ext uri="{FF2B5EF4-FFF2-40B4-BE49-F238E27FC236}">
                  <a16:creationId xmlns:a16="http://schemas.microsoft.com/office/drawing/2014/main" id="{362098DB-78D2-7897-F202-C9339AC4D247}"/>
                </a:ext>
              </a:extLst>
            </p:cNvPr>
            <p:cNvPicPr/>
            <p:nvPr/>
          </p:nvPicPr>
          <p:blipFill>
            <a:blip r:embed="rId23" cstate="screen">
              <a:extLst>
                <a:ext uri="{28A0092B-C50C-407E-A947-70E740481C1C}">
                  <a14:useLocalDpi xmlns:a14="http://schemas.microsoft.com/office/drawing/2010/main"/>
                </a:ext>
              </a:extLst>
            </a:blip>
            <a:stretch>
              <a:fillRect/>
            </a:stretch>
          </p:blipFill>
          <p:spPr>
            <a:xfrm>
              <a:off x="5743320" y="3238487"/>
              <a:ext cx="149898" cy="116941"/>
            </a:xfrm>
            <a:prstGeom prst="rect">
              <a:avLst/>
            </a:prstGeom>
          </p:spPr>
        </p:pic>
        <p:sp>
          <p:nvSpPr>
            <p:cNvPr id="135" name="object 49">
              <a:extLst>
                <a:ext uri="{FF2B5EF4-FFF2-40B4-BE49-F238E27FC236}">
                  <a16:creationId xmlns:a16="http://schemas.microsoft.com/office/drawing/2014/main" id="{1A649E00-9778-320F-45AE-D82BCB886F4F}"/>
                </a:ext>
              </a:extLst>
            </p:cNvPr>
            <p:cNvSpPr/>
            <p:nvPr/>
          </p:nvSpPr>
          <p:spPr>
            <a:xfrm>
              <a:off x="5822747" y="3257329"/>
              <a:ext cx="70485" cy="38735"/>
            </a:xfrm>
            <a:custGeom>
              <a:avLst/>
              <a:gdLst/>
              <a:ahLst/>
              <a:cxnLst/>
              <a:rect l="l" t="t" r="r" b="b"/>
              <a:pathLst>
                <a:path w="70485" h="38735">
                  <a:moveTo>
                    <a:pt x="65862" y="0"/>
                  </a:moveTo>
                  <a:lnTo>
                    <a:pt x="0" y="38252"/>
                  </a:lnTo>
                  <a:lnTo>
                    <a:pt x="38" y="38633"/>
                  </a:lnTo>
                  <a:lnTo>
                    <a:pt x="65354" y="20116"/>
                  </a:lnTo>
                  <a:lnTo>
                    <a:pt x="68808" y="13182"/>
                  </a:lnTo>
                  <a:lnTo>
                    <a:pt x="70294" y="6934"/>
                  </a:lnTo>
                  <a:lnTo>
                    <a:pt x="70472" y="4813"/>
                  </a:lnTo>
                  <a:lnTo>
                    <a:pt x="70205" y="2590"/>
                  </a:lnTo>
                  <a:lnTo>
                    <a:pt x="65862" y="0"/>
                  </a:lnTo>
                  <a:close/>
                </a:path>
              </a:pathLst>
            </a:custGeom>
            <a:solidFill>
              <a:srgbClr val="EAE5DB"/>
            </a:solidFill>
          </p:spPr>
          <p:txBody>
            <a:bodyPr wrap="square" lIns="0" tIns="0" rIns="0" bIns="0" rtlCol="0"/>
            <a:lstStyle/>
            <a:p>
              <a:endParaRPr/>
            </a:p>
          </p:txBody>
        </p:sp>
        <p:pic>
          <p:nvPicPr>
            <p:cNvPr id="136" name="object 50">
              <a:extLst>
                <a:ext uri="{FF2B5EF4-FFF2-40B4-BE49-F238E27FC236}">
                  <a16:creationId xmlns:a16="http://schemas.microsoft.com/office/drawing/2014/main" id="{C4A2652B-E149-DF21-869D-FCE71FC591BC}"/>
                </a:ext>
              </a:extLst>
            </p:cNvPr>
            <p:cNvPicPr/>
            <p:nvPr/>
          </p:nvPicPr>
          <p:blipFill>
            <a:blip r:embed="rId24" cstate="screen">
              <a:extLst>
                <a:ext uri="{28A0092B-C50C-407E-A947-70E740481C1C}">
                  <a14:useLocalDpi xmlns:a14="http://schemas.microsoft.com/office/drawing/2010/main"/>
                </a:ext>
              </a:extLst>
            </a:blip>
            <a:stretch>
              <a:fillRect/>
            </a:stretch>
          </p:blipFill>
          <p:spPr>
            <a:xfrm>
              <a:off x="5820664" y="3244164"/>
              <a:ext cx="72554" cy="98666"/>
            </a:xfrm>
            <a:prstGeom prst="rect">
              <a:avLst/>
            </a:prstGeom>
          </p:spPr>
        </p:pic>
        <p:sp>
          <p:nvSpPr>
            <p:cNvPr id="137" name="object 51">
              <a:extLst>
                <a:ext uri="{FF2B5EF4-FFF2-40B4-BE49-F238E27FC236}">
                  <a16:creationId xmlns:a16="http://schemas.microsoft.com/office/drawing/2014/main" id="{D09194F7-2641-C004-31F1-B6704688E438}"/>
                </a:ext>
              </a:extLst>
            </p:cNvPr>
            <p:cNvSpPr/>
            <p:nvPr/>
          </p:nvSpPr>
          <p:spPr>
            <a:xfrm>
              <a:off x="5785840" y="3238484"/>
              <a:ext cx="57150" cy="38100"/>
            </a:xfrm>
            <a:custGeom>
              <a:avLst/>
              <a:gdLst/>
              <a:ahLst/>
              <a:cxnLst/>
              <a:rect l="l" t="t" r="r" b="b"/>
              <a:pathLst>
                <a:path w="57150" h="38100">
                  <a:moveTo>
                    <a:pt x="6477" y="0"/>
                  </a:moveTo>
                  <a:lnTo>
                    <a:pt x="3009" y="16776"/>
                  </a:lnTo>
                  <a:lnTo>
                    <a:pt x="12" y="30581"/>
                  </a:lnTo>
                  <a:lnTo>
                    <a:pt x="63" y="31508"/>
                  </a:lnTo>
                  <a:lnTo>
                    <a:pt x="0" y="32423"/>
                  </a:lnTo>
                  <a:lnTo>
                    <a:pt x="21158" y="35801"/>
                  </a:lnTo>
                  <a:lnTo>
                    <a:pt x="34810" y="37795"/>
                  </a:lnTo>
                  <a:lnTo>
                    <a:pt x="57111" y="12623"/>
                  </a:lnTo>
                  <a:lnTo>
                    <a:pt x="6477" y="0"/>
                  </a:lnTo>
                  <a:close/>
                </a:path>
              </a:pathLst>
            </a:custGeom>
            <a:solidFill>
              <a:srgbClr val="DBD7C8"/>
            </a:solidFill>
          </p:spPr>
          <p:txBody>
            <a:bodyPr wrap="square" lIns="0" tIns="0" rIns="0" bIns="0" rtlCol="0"/>
            <a:lstStyle/>
            <a:p>
              <a:endParaRPr/>
            </a:p>
          </p:txBody>
        </p:sp>
        <p:sp>
          <p:nvSpPr>
            <p:cNvPr id="138" name="object 52">
              <a:extLst>
                <a:ext uri="{FF2B5EF4-FFF2-40B4-BE49-F238E27FC236}">
                  <a16:creationId xmlns:a16="http://schemas.microsoft.com/office/drawing/2014/main" id="{96CA08E0-125E-FE18-B16B-7CF676EAA61A}"/>
                </a:ext>
              </a:extLst>
            </p:cNvPr>
            <p:cNvSpPr/>
            <p:nvPr/>
          </p:nvSpPr>
          <p:spPr>
            <a:xfrm>
              <a:off x="5792724" y="3320719"/>
              <a:ext cx="81915" cy="34925"/>
            </a:xfrm>
            <a:custGeom>
              <a:avLst/>
              <a:gdLst/>
              <a:ahLst/>
              <a:cxnLst/>
              <a:rect l="l" t="t" r="r" b="b"/>
              <a:pathLst>
                <a:path w="81914" h="34925">
                  <a:moveTo>
                    <a:pt x="81584" y="33439"/>
                  </a:moveTo>
                  <a:lnTo>
                    <a:pt x="79895" y="22110"/>
                  </a:lnTo>
                  <a:lnTo>
                    <a:pt x="42684" y="10871"/>
                  </a:lnTo>
                  <a:lnTo>
                    <a:pt x="40665" y="9436"/>
                  </a:lnTo>
                  <a:lnTo>
                    <a:pt x="36233" y="4813"/>
                  </a:lnTo>
                  <a:lnTo>
                    <a:pt x="34442" y="2336"/>
                  </a:lnTo>
                  <a:lnTo>
                    <a:pt x="32524" y="0"/>
                  </a:lnTo>
                  <a:lnTo>
                    <a:pt x="7188" y="5867"/>
                  </a:lnTo>
                  <a:lnTo>
                    <a:pt x="889" y="31127"/>
                  </a:lnTo>
                  <a:lnTo>
                    <a:pt x="444" y="32931"/>
                  </a:lnTo>
                  <a:lnTo>
                    <a:pt x="0" y="34721"/>
                  </a:lnTo>
                  <a:lnTo>
                    <a:pt x="3314" y="34721"/>
                  </a:lnTo>
                  <a:lnTo>
                    <a:pt x="77863" y="34721"/>
                  </a:lnTo>
                  <a:lnTo>
                    <a:pt x="77863" y="33439"/>
                  </a:lnTo>
                  <a:lnTo>
                    <a:pt x="81584" y="33439"/>
                  </a:lnTo>
                  <a:close/>
                </a:path>
              </a:pathLst>
            </a:custGeom>
            <a:solidFill>
              <a:srgbClr val="D7D4C6"/>
            </a:solidFill>
          </p:spPr>
          <p:txBody>
            <a:bodyPr wrap="square" lIns="0" tIns="0" rIns="0" bIns="0" rtlCol="0"/>
            <a:lstStyle/>
            <a:p>
              <a:endParaRPr/>
            </a:p>
          </p:txBody>
        </p:sp>
        <p:pic>
          <p:nvPicPr>
            <p:cNvPr id="139" name="object 53">
              <a:extLst>
                <a:ext uri="{FF2B5EF4-FFF2-40B4-BE49-F238E27FC236}">
                  <a16:creationId xmlns:a16="http://schemas.microsoft.com/office/drawing/2014/main" id="{56AC7D72-1B9C-7B0F-DB71-56FC8DE45AA5}"/>
                </a:ext>
              </a:extLst>
            </p:cNvPr>
            <p:cNvPicPr/>
            <p:nvPr/>
          </p:nvPicPr>
          <p:blipFill>
            <a:blip r:embed="rId25" cstate="screen">
              <a:extLst>
                <a:ext uri="{28A0092B-C50C-407E-A947-70E740481C1C}">
                  <a14:useLocalDpi xmlns:a14="http://schemas.microsoft.com/office/drawing/2010/main"/>
                </a:ext>
              </a:extLst>
            </a:blip>
            <a:stretch>
              <a:fillRect/>
            </a:stretch>
          </p:blipFill>
          <p:spPr>
            <a:xfrm>
              <a:off x="5794006" y="3272269"/>
              <a:ext cx="30835" cy="44018"/>
            </a:xfrm>
            <a:prstGeom prst="rect">
              <a:avLst/>
            </a:prstGeom>
          </p:spPr>
        </p:pic>
        <p:sp>
          <p:nvSpPr>
            <p:cNvPr id="140" name="object 54">
              <a:extLst>
                <a:ext uri="{FF2B5EF4-FFF2-40B4-BE49-F238E27FC236}">
                  <a16:creationId xmlns:a16="http://schemas.microsoft.com/office/drawing/2014/main" id="{FBE2568D-564B-4F11-8D21-56CA23FB8172}"/>
                </a:ext>
              </a:extLst>
            </p:cNvPr>
            <p:cNvSpPr/>
            <p:nvPr/>
          </p:nvSpPr>
          <p:spPr>
            <a:xfrm>
              <a:off x="5791786" y="3271901"/>
              <a:ext cx="2540" cy="3810"/>
            </a:xfrm>
            <a:custGeom>
              <a:avLst/>
              <a:gdLst/>
              <a:ahLst/>
              <a:cxnLst/>
              <a:rect l="l" t="t" r="r" b="b"/>
              <a:pathLst>
                <a:path w="2539" h="3810">
                  <a:moveTo>
                    <a:pt x="0" y="0"/>
                  </a:moveTo>
                  <a:lnTo>
                    <a:pt x="2400" y="3213"/>
                  </a:lnTo>
                  <a:lnTo>
                    <a:pt x="2209" y="355"/>
                  </a:lnTo>
                  <a:lnTo>
                    <a:pt x="1485" y="241"/>
                  </a:lnTo>
                  <a:lnTo>
                    <a:pt x="736" y="114"/>
                  </a:lnTo>
                  <a:lnTo>
                    <a:pt x="0" y="0"/>
                  </a:lnTo>
                  <a:close/>
                </a:path>
              </a:pathLst>
            </a:custGeom>
            <a:solidFill>
              <a:srgbClr val="DDD9D0"/>
            </a:solidFill>
          </p:spPr>
          <p:txBody>
            <a:bodyPr wrap="square" lIns="0" tIns="0" rIns="0" bIns="0" rtlCol="0"/>
            <a:lstStyle/>
            <a:p>
              <a:endParaRPr/>
            </a:p>
          </p:txBody>
        </p:sp>
        <p:pic>
          <p:nvPicPr>
            <p:cNvPr id="141" name="object 55">
              <a:extLst>
                <a:ext uri="{FF2B5EF4-FFF2-40B4-BE49-F238E27FC236}">
                  <a16:creationId xmlns:a16="http://schemas.microsoft.com/office/drawing/2014/main" id="{7A97CC83-D73C-270A-B7F3-C0D9E743A08F}"/>
                </a:ext>
              </a:extLst>
            </p:cNvPr>
            <p:cNvPicPr/>
            <p:nvPr/>
          </p:nvPicPr>
          <p:blipFill>
            <a:blip r:embed="rId26" cstate="print"/>
            <a:stretch>
              <a:fillRect/>
            </a:stretch>
          </p:blipFill>
          <p:spPr>
            <a:xfrm>
              <a:off x="5794387" y="3275647"/>
              <a:ext cx="31076" cy="51498"/>
            </a:xfrm>
            <a:prstGeom prst="rect">
              <a:avLst/>
            </a:prstGeom>
          </p:spPr>
        </p:pic>
        <p:sp>
          <p:nvSpPr>
            <p:cNvPr id="142" name="object 56">
              <a:extLst>
                <a:ext uri="{FF2B5EF4-FFF2-40B4-BE49-F238E27FC236}">
                  <a16:creationId xmlns:a16="http://schemas.microsoft.com/office/drawing/2014/main" id="{D994850D-0D4F-53B0-3D02-CDF9C3083D2A}"/>
                </a:ext>
              </a:extLst>
            </p:cNvPr>
            <p:cNvSpPr/>
            <p:nvPr/>
          </p:nvSpPr>
          <p:spPr>
            <a:xfrm>
              <a:off x="5743323" y="3270910"/>
              <a:ext cx="54610" cy="55880"/>
            </a:xfrm>
            <a:custGeom>
              <a:avLst/>
              <a:gdLst/>
              <a:ahLst/>
              <a:cxnLst/>
              <a:rect l="l" t="t" r="r" b="b"/>
              <a:pathLst>
                <a:path w="54610" h="55879">
                  <a:moveTo>
                    <a:pt x="42519" y="0"/>
                  </a:moveTo>
                  <a:lnTo>
                    <a:pt x="6222" y="1612"/>
                  </a:lnTo>
                  <a:lnTo>
                    <a:pt x="0" y="13970"/>
                  </a:lnTo>
                  <a:lnTo>
                    <a:pt x="8928" y="55765"/>
                  </a:lnTo>
                  <a:lnTo>
                    <a:pt x="54114" y="55689"/>
                  </a:lnTo>
                  <a:lnTo>
                    <a:pt x="50863" y="4203"/>
                  </a:lnTo>
                  <a:lnTo>
                    <a:pt x="48463" y="990"/>
                  </a:lnTo>
                  <a:lnTo>
                    <a:pt x="42519" y="0"/>
                  </a:lnTo>
                  <a:close/>
                </a:path>
              </a:pathLst>
            </a:custGeom>
            <a:solidFill>
              <a:srgbClr val="DBD7C8"/>
            </a:solidFill>
          </p:spPr>
          <p:txBody>
            <a:bodyPr wrap="square" lIns="0" tIns="0" rIns="0" bIns="0" rtlCol="0"/>
            <a:lstStyle/>
            <a:p>
              <a:endParaRPr/>
            </a:p>
          </p:txBody>
        </p:sp>
        <p:pic>
          <p:nvPicPr>
            <p:cNvPr id="143" name="object 57">
              <a:extLst>
                <a:ext uri="{FF2B5EF4-FFF2-40B4-BE49-F238E27FC236}">
                  <a16:creationId xmlns:a16="http://schemas.microsoft.com/office/drawing/2014/main" id="{49523AB6-D497-6EE6-8EE5-4A099362B698}"/>
                </a:ext>
              </a:extLst>
            </p:cNvPr>
            <p:cNvPicPr/>
            <p:nvPr/>
          </p:nvPicPr>
          <p:blipFill>
            <a:blip r:embed="rId27" cstate="screen">
              <a:extLst>
                <a:ext uri="{28A0092B-C50C-407E-A947-70E740481C1C}">
                  <a14:useLocalDpi xmlns:a14="http://schemas.microsoft.com/office/drawing/2010/main"/>
                </a:ext>
              </a:extLst>
            </a:blip>
            <a:stretch>
              <a:fillRect/>
            </a:stretch>
          </p:blipFill>
          <p:spPr>
            <a:xfrm>
              <a:off x="5744997" y="3326587"/>
              <a:ext cx="54892" cy="28841"/>
            </a:xfrm>
            <a:prstGeom prst="rect">
              <a:avLst/>
            </a:prstGeom>
          </p:spPr>
        </p:pic>
        <p:sp>
          <p:nvSpPr>
            <p:cNvPr id="144" name="object 58">
              <a:extLst>
                <a:ext uri="{FF2B5EF4-FFF2-40B4-BE49-F238E27FC236}">
                  <a16:creationId xmlns:a16="http://schemas.microsoft.com/office/drawing/2014/main" id="{68088589-0EC9-E8C1-B811-E4BA7C4E8A84}"/>
                </a:ext>
              </a:extLst>
            </p:cNvPr>
            <p:cNvSpPr/>
            <p:nvPr/>
          </p:nvSpPr>
          <p:spPr>
            <a:xfrm>
              <a:off x="5831113" y="3328352"/>
              <a:ext cx="55880" cy="27305"/>
            </a:xfrm>
            <a:custGeom>
              <a:avLst/>
              <a:gdLst/>
              <a:ahLst/>
              <a:cxnLst/>
              <a:rect l="l" t="t" r="r" b="b"/>
              <a:pathLst>
                <a:path w="55879" h="27304">
                  <a:moveTo>
                    <a:pt x="46812" y="0"/>
                  </a:moveTo>
                  <a:lnTo>
                    <a:pt x="36844" y="3207"/>
                  </a:lnTo>
                  <a:lnTo>
                    <a:pt x="20051" y="17937"/>
                  </a:lnTo>
                  <a:lnTo>
                    <a:pt x="10083" y="21145"/>
                  </a:lnTo>
                  <a:lnTo>
                    <a:pt x="0" y="27089"/>
                  </a:lnTo>
                  <a:lnTo>
                    <a:pt x="39484" y="27089"/>
                  </a:lnTo>
                  <a:lnTo>
                    <a:pt x="39484" y="25806"/>
                  </a:lnTo>
                  <a:lnTo>
                    <a:pt x="55460" y="25806"/>
                  </a:lnTo>
                  <a:lnTo>
                    <a:pt x="46761" y="977"/>
                  </a:lnTo>
                  <a:lnTo>
                    <a:pt x="46926" y="355"/>
                  </a:lnTo>
                  <a:lnTo>
                    <a:pt x="46812" y="0"/>
                  </a:lnTo>
                  <a:close/>
                </a:path>
              </a:pathLst>
            </a:custGeom>
            <a:solidFill>
              <a:srgbClr val="DDD9D0"/>
            </a:solidFill>
          </p:spPr>
          <p:txBody>
            <a:bodyPr wrap="square" lIns="0" tIns="0" rIns="0" bIns="0" rtlCol="0"/>
            <a:lstStyle/>
            <a:p>
              <a:endParaRPr/>
            </a:p>
          </p:txBody>
        </p:sp>
        <p:pic>
          <p:nvPicPr>
            <p:cNvPr id="145" name="object 59">
              <a:extLst>
                <a:ext uri="{FF2B5EF4-FFF2-40B4-BE49-F238E27FC236}">
                  <a16:creationId xmlns:a16="http://schemas.microsoft.com/office/drawing/2014/main" id="{28600A81-87F4-3640-3DF0-E112AE035A85}"/>
                </a:ext>
              </a:extLst>
            </p:cNvPr>
            <p:cNvPicPr/>
            <p:nvPr/>
          </p:nvPicPr>
          <p:blipFill>
            <a:blip r:embed="rId28" cstate="screen">
              <a:extLst>
                <a:ext uri="{28A0092B-C50C-407E-A947-70E740481C1C}">
                  <a14:useLocalDpi xmlns:a14="http://schemas.microsoft.com/office/drawing/2010/main"/>
                </a:ext>
              </a:extLst>
            </a:blip>
            <a:stretch>
              <a:fillRect/>
            </a:stretch>
          </p:blipFill>
          <p:spPr>
            <a:xfrm>
              <a:off x="5795175" y="3292741"/>
              <a:ext cx="200175" cy="62687"/>
            </a:xfrm>
            <a:prstGeom prst="rect">
              <a:avLst/>
            </a:prstGeom>
          </p:spPr>
        </p:pic>
        <p:sp>
          <p:nvSpPr>
            <p:cNvPr id="146" name="object 60">
              <a:extLst>
                <a:ext uri="{FF2B5EF4-FFF2-40B4-BE49-F238E27FC236}">
                  <a16:creationId xmlns:a16="http://schemas.microsoft.com/office/drawing/2014/main" id="{F81310F0-260F-3D49-E11E-F0C10709AEC0}"/>
                </a:ext>
              </a:extLst>
            </p:cNvPr>
            <p:cNvSpPr/>
            <p:nvPr/>
          </p:nvSpPr>
          <p:spPr>
            <a:xfrm>
              <a:off x="5938362" y="3308947"/>
              <a:ext cx="57150" cy="31750"/>
            </a:xfrm>
            <a:custGeom>
              <a:avLst/>
              <a:gdLst/>
              <a:ahLst/>
              <a:cxnLst/>
              <a:rect l="l" t="t" r="r" b="b"/>
              <a:pathLst>
                <a:path w="57150" h="31750">
                  <a:moveTo>
                    <a:pt x="53276" y="0"/>
                  </a:moveTo>
                  <a:lnTo>
                    <a:pt x="0" y="30937"/>
                  </a:lnTo>
                  <a:lnTo>
                    <a:pt x="38" y="31254"/>
                  </a:lnTo>
                  <a:lnTo>
                    <a:pt x="52870" y="16268"/>
                  </a:lnTo>
                  <a:lnTo>
                    <a:pt x="54343" y="13462"/>
                  </a:lnTo>
                  <a:lnTo>
                    <a:pt x="55676" y="10655"/>
                  </a:lnTo>
                  <a:lnTo>
                    <a:pt x="56883" y="5600"/>
                  </a:lnTo>
                  <a:lnTo>
                    <a:pt x="57022" y="3886"/>
                  </a:lnTo>
                  <a:lnTo>
                    <a:pt x="56819" y="2095"/>
                  </a:lnTo>
                  <a:lnTo>
                    <a:pt x="53276" y="0"/>
                  </a:lnTo>
                  <a:close/>
                </a:path>
              </a:pathLst>
            </a:custGeom>
            <a:solidFill>
              <a:srgbClr val="EAE5DB"/>
            </a:solidFill>
          </p:spPr>
          <p:txBody>
            <a:bodyPr wrap="square" lIns="0" tIns="0" rIns="0" bIns="0" rtlCol="0"/>
            <a:lstStyle/>
            <a:p>
              <a:endParaRPr/>
            </a:p>
          </p:txBody>
        </p:sp>
        <p:pic>
          <p:nvPicPr>
            <p:cNvPr id="147" name="object 61">
              <a:extLst>
                <a:ext uri="{FF2B5EF4-FFF2-40B4-BE49-F238E27FC236}">
                  <a16:creationId xmlns:a16="http://schemas.microsoft.com/office/drawing/2014/main" id="{8B7A2A27-334D-90A4-36A1-643BD732C7DA}"/>
                </a:ext>
              </a:extLst>
            </p:cNvPr>
            <p:cNvPicPr/>
            <p:nvPr/>
          </p:nvPicPr>
          <p:blipFill>
            <a:blip r:embed="rId29" cstate="print"/>
            <a:stretch>
              <a:fillRect/>
            </a:stretch>
          </p:blipFill>
          <p:spPr>
            <a:xfrm>
              <a:off x="5938367" y="3308947"/>
              <a:ext cx="57022" cy="31241"/>
            </a:xfrm>
            <a:prstGeom prst="rect">
              <a:avLst/>
            </a:prstGeom>
          </p:spPr>
        </p:pic>
        <p:sp>
          <p:nvSpPr>
            <p:cNvPr id="148" name="object 62">
              <a:extLst>
                <a:ext uri="{FF2B5EF4-FFF2-40B4-BE49-F238E27FC236}">
                  <a16:creationId xmlns:a16="http://schemas.microsoft.com/office/drawing/2014/main" id="{45EA4BCF-7947-A90D-9849-B5F30319F09B}"/>
                </a:ext>
              </a:extLst>
            </p:cNvPr>
            <p:cNvSpPr/>
            <p:nvPr/>
          </p:nvSpPr>
          <p:spPr>
            <a:xfrm>
              <a:off x="5936665" y="3292762"/>
              <a:ext cx="55244" cy="47625"/>
            </a:xfrm>
            <a:custGeom>
              <a:avLst/>
              <a:gdLst/>
              <a:ahLst/>
              <a:cxnLst/>
              <a:rect l="l" t="t" r="r" b="b"/>
              <a:pathLst>
                <a:path w="55245" h="47625">
                  <a:moveTo>
                    <a:pt x="27305" y="0"/>
                  </a:moveTo>
                  <a:lnTo>
                    <a:pt x="17691" y="11061"/>
                  </a:lnTo>
                  <a:lnTo>
                    <a:pt x="18046" y="11150"/>
                  </a:lnTo>
                  <a:lnTo>
                    <a:pt x="0" y="31521"/>
                  </a:lnTo>
                  <a:lnTo>
                    <a:pt x="1701" y="47129"/>
                  </a:lnTo>
                  <a:lnTo>
                    <a:pt x="54978" y="16179"/>
                  </a:lnTo>
                  <a:lnTo>
                    <a:pt x="27305" y="0"/>
                  </a:lnTo>
                  <a:close/>
                </a:path>
              </a:pathLst>
            </a:custGeom>
            <a:solidFill>
              <a:srgbClr val="EAE5DB"/>
            </a:solidFill>
          </p:spPr>
          <p:txBody>
            <a:bodyPr wrap="square" lIns="0" tIns="0" rIns="0" bIns="0" rtlCol="0"/>
            <a:lstStyle/>
            <a:p>
              <a:endParaRPr/>
            </a:p>
          </p:txBody>
        </p:sp>
        <p:sp>
          <p:nvSpPr>
            <p:cNvPr id="149" name="object 63">
              <a:extLst>
                <a:ext uri="{FF2B5EF4-FFF2-40B4-BE49-F238E27FC236}">
                  <a16:creationId xmlns:a16="http://schemas.microsoft.com/office/drawing/2014/main" id="{49D2AF3A-6D70-BC83-11AB-657135807B48}"/>
                </a:ext>
              </a:extLst>
            </p:cNvPr>
            <p:cNvSpPr/>
            <p:nvPr/>
          </p:nvSpPr>
          <p:spPr>
            <a:xfrm>
              <a:off x="5908481" y="3293695"/>
              <a:ext cx="46355" cy="31115"/>
            </a:xfrm>
            <a:custGeom>
              <a:avLst/>
              <a:gdLst/>
              <a:ahLst/>
              <a:cxnLst/>
              <a:rect l="l" t="t" r="r" b="b"/>
              <a:pathLst>
                <a:path w="46354" h="31114">
                  <a:moveTo>
                    <a:pt x="5257" y="0"/>
                  </a:moveTo>
                  <a:lnTo>
                    <a:pt x="2451" y="13563"/>
                  </a:lnTo>
                  <a:lnTo>
                    <a:pt x="12" y="24739"/>
                  </a:lnTo>
                  <a:lnTo>
                    <a:pt x="0" y="26238"/>
                  </a:lnTo>
                  <a:lnTo>
                    <a:pt x="17132" y="28968"/>
                  </a:lnTo>
                  <a:lnTo>
                    <a:pt x="28181" y="30581"/>
                  </a:lnTo>
                  <a:lnTo>
                    <a:pt x="46227" y="10210"/>
                  </a:lnTo>
                  <a:lnTo>
                    <a:pt x="5257" y="0"/>
                  </a:lnTo>
                  <a:close/>
                </a:path>
              </a:pathLst>
            </a:custGeom>
            <a:solidFill>
              <a:srgbClr val="DBD7C8"/>
            </a:solidFill>
          </p:spPr>
          <p:txBody>
            <a:bodyPr wrap="square" lIns="0" tIns="0" rIns="0" bIns="0" rtlCol="0"/>
            <a:lstStyle/>
            <a:p>
              <a:endParaRPr/>
            </a:p>
          </p:txBody>
        </p:sp>
        <p:pic>
          <p:nvPicPr>
            <p:cNvPr id="150" name="object 64">
              <a:extLst>
                <a:ext uri="{FF2B5EF4-FFF2-40B4-BE49-F238E27FC236}">
                  <a16:creationId xmlns:a16="http://schemas.microsoft.com/office/drawing/2014/main" id="{7951FE89-AF40-0718-D95E-600F95EBE201}"/>
                </a:ext>
              </a:extLst>
            </p:cNvPr>
            <p:cNvPicPr/>
            <p:nvPr/>
          </p:nvPicPr>
          <p:blipFill>
            <a:blip r:embed="rId30" cstate="screen">
              <a:extLst>
                <a:ext uri="{28A0092B-C50C-407E-A947-70E740481C1C}">
                  <a14:useLocalDpi xmlns:a14="http://schemas.microsoft.com/office/drawing/2010/main"/>
                </a:ext>
              </a:extLst>
            </a:blip>
            <a:stretch>
              <a:fillRect/>
            </a:stretch>
          </p:blipFill>
          <p:spPr>
            <a:xfrm>
              <a:off x="5938392" y="3325215"/>
              <a:ext cx="52844" cy="28981"/>
            </a:xfrm>
            <a:prstGeom prst="rect">
              <a:avLst/>
            </a:prstGeom>
          </p:spPr>
        </p:pic>
        <p:sp>
          <p:nvSpPr>
            <p:cNvPr id="151" name="object 65">
              <a:extLst>
                <a:ext uri="{FF2B5EF4-FFF2-40B4-BE49-F238E27FC236}">
                  <a16:creationId xmlns:a16="http://schemas.microsoft.com/office/drawing/2014/main" id="{50ADE4CD-E51E-7366-A43C-C55AAC2134EB}"/>
                </a:ext>
              </a:extLst>
            </p:cNvPr>
            <p:cNvSpPr/>
            <p:nvPr/>
          </p:nvSpPr>
          <p:spPr>
            <a:xfrm>
              <a:off x="5913311" y="3320730"/>
              <a:ext cx="2540" cy="3175"/>
            </a:xfrm>
            <a:custGeom>
              <a:avLst/>
              <a:gdLst/>
              <a:ahLst/>
              <a:cxnLst/>
              <a:rect l="l" t="t" r="r" b="b"/>
              <a:pathLst>
                <a:path w="2539" h="3175">
                  <a:moveTo>
                    <a:pt x="0" y="0"/>
                  </a:moveTo>
                  <a:lnTo>
                    <a:pt x="1930" y="2603"/>
                  </a:lnTo>
                  <a:lnTo>
                    <a:pt x="1777" y="279"/>
                  </a:lnTo>
                  <a:lnTo>
                    <a:pt x="0" y="0"/>
                  </a:lnTo>
                  <a:close/>
                </a:path>
              </a:pathLst>
            </a:custGeom>
            <a:solidFill>
              <a:srgbClr val="DDD9D0"/>
            </a:solidFill>
          </p:spPr>
          <p:txBody>
            <a:bodyPr wrap="square" lIns="0" tIns="0" rIns="0" bIns="0" rtlCol="0"/>
            <a:lstStyle/>
            <a:p>
              <a:endParaRPr/>
            </a:p>
          </p:txBody>
        </p:sp>
        <p:sp>
          <p:nvSpPr>
            <p:cNvPr id="152" name="object 66">
              <a:extLst>
                <a:ext uri="{FF2B5EF4-FFF2-40B4-BE49-F238E27FC236}">
                  <a16:creationId xmlns:a16="http://schemas.microsoft.com/office/drawing/2014/main" id="{224711B1-2344-0A4E-3B81-496CF34BD268}"/>
                </a:ext>
              </a:extLst>
            </p:cNvPr>
            <p:cNvSpPr/>
            <p:nvPr/>
          </p:nvSpPr>
          <p:spPr>
            <a:xfrm>
              <a:off x="5874089" y="3319933"/>
              <a:ext cx="43180" cy="34290"/>
            </a:xfrm>
            <a:custGeom>
              <a:avLst/>
              <a:gdLst/>
              <a:ahLst/>
              <a:cxnLst/>
              <a:rect l="l" t="t" r="r" b="b"/>
              <a:pathLst>
                <a:path w="43179" h="34289">
                  <a:moveTo>
                    <a:pt x="34391" y="0"/>
                  </a:moveTo>
                  <a:lnTo>
                    <a:pt x="5041" y="1295"/>
                  </a:lnTo>
                  <a:lnTo>
                    <a:pt x="0" y="11303"/>
                  </a:lnTo>
                  <a:lnTo>
                    <a:pt x="4902" y="34251"/>
                  </a:lnTo>
                  <a:lnTo>
                    <a:pt x="43103" y="34251"/>
                  </a:lnTo>
                  <a:lnTo>
                    <a:pt x="41160" y="3390"/>
                  </a:lnTo>
                  <a:lnTo>
                    <a:pt x="39217" y="787"/>
                  </a:lnTo>
                  <a:lnTo>
                    <a:pt x="34391" y="0"/>
                  </a:lnTo>
                  <a:close/>
                </a:path>
              </a:pathLst>
            </a:custGeom>
            <a:solidFill>
              <a:srgbClr val="DBD7C8"/>
            </a:solidFill>
          </p:spPr>
          <p:txBody>
            <a:bodyPr wrap="square" lIns="0" tIns="0" rIns="0" bIns="0" rtlCol="0"/>
            <a:lstStyle/>
            <a:p>
              <a:endParaRPr/>
            </a:p>
          </p:txBody>
        </p:sp>
        <p:pic>
          <p:nvPicPr>
            <p:cNvPr id="153" name="object 67">
              <a:extLst>
                <a:ext uri="{FF2B5EF4-FFF2-40B4-BE49-F238E27FC236}">
                  <a16:creationId xmlns:a16="http://schemas.microsoft.com/office/drawing/2014/main" id="{E71B0B66-F1E5-051E-95E7-CEAD82CA3510}"/>
                </a:ext>
              </a:extLst>
            </p:cNvPr>
            <p:cNvPicPr/>
            <p:nvPr/>
          </p:nvPicPr>
          <p:blipFill>
            <a:blip r:embed="rId31" cstate="screen">
              <a:extLst>
                <a:ext uri="{28A0092B-C50C-407E-A947-70E740481C1C}">
                  <a14:useLocalDpi xmlns:a14="http://schemas.microsoft.com/office/drawing/2010/main"/>
                </a:ext>
              </a:extLst>
            </a:blip>
            <a:stretch>
              <a:fillRect/>
            </a:stretch>
          </p:blipFill>
          <p:spPr>
            <a:xfrm>
              <a:off x="5683060" y="3246501"/>
              <a:ext cx="155904" cy="108927"/>
            </a:xfrm>
            <a:prstGeom prst="rect">
              <a:avLst/>
            </a:prstGeom>
          </p:spPr>
        </p:pic>
        <p:sp>
          <p:nvSpPr>
            <p:cNvPr id="154" name="object 68">
              <a:extLst>
                <a:ext uri="{FF2B5EF4-FFF2-40B4-BE49-F238E27FC236}">
                  <a16:creationId xmlns:a16="http://schemas.microsoft.com/office/drawing/2014/main" id="{5067A6FE-E33E-E57E-5913-E9C230546FF0}"/>
                </a:ext>
              </a:extLst>
            </p:cNvPr>
            <p:cNvSpPr/>
            <p:nvPr/>
          </p:nvSpPr>
          <p:spPr>
            <a:xfrm>
              <a:off x="5758526" y="3246507"/>
              <a:ext cx="23495" cy="52069"/>
            </a:xfrm>
            <a:custGeom>
              <a:avLst/>
              <a:gdLst/>
              <a:ahLst/>
              <a:cxnLst/>
              <a:rect l="l" t="t" r="r" b="b"/>
              <a:pathLst>
                <a:path w="23495" h="52070">
                  <a:moveTo>
                    <a:pt x="11747" y="0"/>
                  </a:moveTo>
                  <a:lnTo>
                    <a:pt x="7810" y="533"/>
                  </a:lnTo>
                  <a:lnTo>
                    <a:pt x="0" y="1917"/>
                  </a:lnTo>
                  <a:lnTo>
                    <a:pt x="22758" y="51600"/>
                  </a:lnTo>
                  <a:lnTo>
                    <a:pt x="23050" y="51396"/>
                  </a:lnTo>
                  <a:lnTo>
                    <a:pt x="13931" y="901"/>
                  </a:lnTo>
                  <a:lnTo>
                    <a:pt x="11747" y="0"/>
                  </a:lnTo>
                  <a:close/>
                </a:path>
              </a:pathLst>
            </a:custGeom>
            <a:solidFill>
              <a:srgbClr val="F3F0E1"/>
            </a:solidFill>
          </p:spPr>
          <p:txBody>
            <a:bodyPr wrap="square" lIns="0" tIns="0" rIns="0" bIns="0" rtlCol="0"/>
            <a:lstStyle/>
            <a:p>
              <a:endParaRPr/>
            </a:p>
          </p:txBody>
        </p:sp>
        <p:pic>
          <p:nvPicPr>
            <p:cNvPr id="155" name="object 69">
              <a:extLst>
                <a:ext uri="{FF2B5EF4-FFF2-40B4-BE49-F238E27FC236}">
                  <a16:creationId xmlns:a16="http://schemas.microsoft.com/office/drawing/2014/main" id="{CF36BC90-6954-3E3C-2AB6-A35607E0F2ED}"/>
                </a:ext>
              </a:extLst>
            </p:cNvPr>
            <p:cNvPicPr/>
            <p:nvPr/>
          </p:nvPicPr>
          <p:blipFill>
            <a:blip r:embed="rId32" cstate="screen">
              <a:extLst>
                <a:ext uri="{28A0092B-C50C-407E-A947-70E740481C1C}">
                  <a14:useLocalDpi xmlns:a14="http://schemas.microsoft.com/office/drawing/2010/main"/>
                </a:ext>
              </a:extLst>
            </a:blip>
            <a:stretch>
              <a:fillRect/>
            </a:stretch>
          </p:blipFill>
          <p:spPr>
            <a:xfrm>
              <a:off x="5758535" y="3246500"/>
              <a:ext cx="23037" cy="51612"/>
            </a:xfrm>
            <a:prstGeom prst="rect">
              <a:avLst/>
            </a:prstGeom>
          </p:spPr>
        </p:pic>
        <p:sp>
          <p:nvSpPr>
            <p:cNvPr id="156" name="object 70">
              <a:extLst>
                <a:ext uri="{FF2B5EF4-FFF2-40B4-BE49-F238E27FC236}">
                  <a16:creationId xmlns:a16="http://schemas.microsoft.com/office/drawing/2014/main" id="{0DDFD77F-3E79-AFBE-42A7-1F8AD9FDF626}"/>
                </a:ext>
              </a:extLst>
            </p:cNvPr>
            <p:cNvSpPr/>
            <p:nvPr/>
          </p:nvSpPr>
          <p:spPr>
            <a:xfrm>
              <a:off x="5772457" y="3247409"/>
              <a:ext cx="27305" cy="50800"/>
            </a:xfrm>
            <a:custGeom>
              <a:avLst/>
              <a:gdLst/>
              <a:ahLst/>
              <a:cxnLst/>
              <a:rect l="l" t="t" r="r" b="b"/>
              <a:pathLst>
                <a:path w="27304" h="50800">
                  <a:moveTo>
                    <a:pt x="0" y="0"/>
                  </a:moveTo>
                  <a:lnTo>
                    <a:pt x="9118" y="50495"/>
                  </a:lnTo>
                  <a:lnTo>
                    <a:pt x="23164" y="40614"/>
                  </a:lnTo>
                  <a:lnTo>
                    <a:pt x="27127" y="12357"/>
                  </a:lnTo>
                  <a:lnTo>
                    <a:pt x="20918" y="9045"/>
                  </a:lnTo>
                  <a:lnTo>
                    <a:pt x="14557" y="6083"/>
                  </a:lnTo>
                  <a:lnTo>
                    <a:pt x="1587" y="647"/>
                  </a:lnTo>
                  <a:lnTo>
                    <a:pt x="0" y="0"/>
                  </a:lnTo>
                  <a:close/>
                </a:path>
              </a:pathLst>
            </a:custGeom>
            <a:solidFill>
              <a:srgbClr val="F3F0E1"/>
            </a:solidFill>
          </p:spPr>
          <p:txBody>
            <a:bodyPr wrap="square" lIns="0" tIns="0" rIns="0" bIns="0" rtlCol="0"/>
            <a:lstStyle/>
            <a:p>
              <a:endParaRPr/>
            </a:p>
          </p:txBody>
        </p:sp>
        <p:pic>
          <p:nvPicPr>
            <p:cNvPr id="157" name="object 71">
              <a:extLst>
                <a:ext uri="{FF2B5EF4-FFF2-40B4-BE49-F238E27FC236}">
                  <a16:creationId xmlns:a16="http://schemas.microsoft.com/office/drawing/2014/main" id="{C00AAA6F-793D-B4EC-5737-94E81C17A171}"/>
                </a:ext>
              </a:extLst>
            </p:cNvPr>
            <p:cNvPicPr/>
            <p:nvPr/>
          </p:nvPicPr>
          <p:blipFill>
            <a:blip r:embed="rId33" cstate="screen">
              <a:extLst>
                <a:ext uri="{28A0092B-C50C-407E-A947-70E740481C1C}">
                  <a14:useLocalDpi xmlns:a14="http://schemas.microsoft.com/office/drawing/2010/main"/>
                </a:ext>
              </a:extLst>
            </a:blip>
            <a:stretch>
              <a:fillRect/>
            </a:stretch>
          </p:blipFill>
          <p:spPr>
            <a:xfrm>
              <a:off x="5721794" y="3248418"/>
              <a:ext cx="59499" cy="62877"/>
            </a:xfrm>
            <a:prstGeom prst="rect">
              <a:avLst/>
            </a:prstGeom>
          </p:spPr>
        </p:pic>
        <p:sp>
          <p:nvSpPr>
            <p:cNvPr id="158" name="object 72">
              <a:extLst>
                <a:ext uri="{FF2B5EF4-FFF2-40B4-BE49-F238E27FC236}">
                  <a16:creationId xmlns:a16="http://schemas.microsoft.com/office/drawing/2014/main" id="{93C4B50E-168D-EEA1-6FE5-AF9B912C4445}"/>
                </a:ext>
              </a:extLst>
            </p:cNvPr>
            <p:cNvSpPr/>
            <p:nvPr/>
          </p:nvSpPr>
          <p:spPr>
            <a:xfrm>
              <a:off x="5795619" y="3259766"/>
              <a:ext cx="41275" cy="48260"/>
            </a:xfrm>
            <a:custGeom>
              <a:avLst/>
              <a:gdLst/>
              <a:ahLst/>
              <a:cxnLst/>
              <a:rect l="l" t="t" r="r" b="b"/>
              <a:pathLst>
                <a:path w="41275" h="48260">
                  <a:moveTo>
                    <a:pt x="3962" y="0"/>
                  </a:moveTo>
                  <a:lnTo>
                    <a:pt x="0" y="28257"/>
                  </a:lnTo>
                  <a:lnTo>
                    <a:pt x="9067" y="36106"/>
                  </a:lnTo>
                  <a:lnTo>
                    <a:pt x="23329" y="48107"/>
                  </a:lnTo>
                  <a:lnTo>
                    <a:pt x="23901" y="47523"/>
                  </a:lnTo>
                  <a:lnTo>
                    <a:pt x="24549" y="47015"/>
                  </a:lnTo>
                  <a:lnTo>
                    <a:pt x="32054" y="36969"/>
                  </a:lnTo>
                  <a:lnTo>
                    <a:pt x="41262" y="24892"/>
                  </a:lnTo>
                  <a:lnTo>
                    <a:pt x="7302" y="1066"/>
                  </a:lnTo>
                  <a:lnTo>
                    <a:pt x="6375" y="1066"/>
                  </a:lnTo>
                  <a:lnTo>
                    <a:pt x="5410" y="838"/>
                  </a:lnTo>
                  <a:lnTo>
                    <a:pt x="3962" y="0"/>
                  </a:lnTo>
                  <a:close/>
                </a:path>
              </a:pathLst>
            </a:custGeom>
            <a:solidFill>
              <a:srgbClr val="F0EDDE"/>
            </a:solidFill>
          </p:spPr>
          <p:txBody>
            <a:bodyPr wrap="square" lIns="0" tIns="0" rIns="0" bIns="0" rtlCol="0"/>
            <a:lstStyle/>
            <a:p>
              <a:endParaRPr/>
            </a:p>
          </p:txBody>
        </p:sp>
        <p:sp>
          <p:nvSpPr>
            <p:cNvPr id="159" name="object 73">
              <a:extLst>
                <a:ext uri="{FF2B5EF4-FFF2-40B4-BE49-F238E27FC236}">
                  <a16:creationId xmlns:a16="http://schemas.microsoft.com/office/drawing/2014/main" id="{7B00F758-7014-AD2F-3B48-B850BC97C17F}"/>
                </a:ext>
              </a:extLst>
            </p:cNvPr>
            <p:cNvSpPr/>
            <p:nvPr/>
          </p:nvSpPr>
          <p:spPr>
            <a:xfrm>
              <a:off x="5703786" y="3292589"/>
              <a:ext cx="70485" cy="62865"/>
            </a:xfrm>
            <a:custGeom>
              <a:avLst/>
              <a:gdLst/>
              <a:ahLst/>
              <a:cxnLst/>
              <a:rect l="l" t="t" r="r" b="b"/>
              <a:pathLst>
                <a:path w="70485" h="62864">
                  <a:moveTo>
                    <a:pt x="70065" y="38506"/>
                  </a:moveTo>
                  <a:lnTo>
                    <a:pt x="59601" y="18351"/>
                  </a:lnTo>
                  <a:lnTo>
                    <a:pt x="56959" y="18453"/>
                  </a:lnTo>
                  <a:lnTo>
                    <a:pt x="54305" y="18719"/>
                  </a:lnTo>
                  <a:lnTo>
                    <a:pt x="48704" y="18478"/>
                  </a:lnTo>
                  <a:lnTo>
                    <a:pt x="46596" y="17983"/>
                  </a:lnTo>
                  <a:lnTo>
                    <a:pt x="17995" y="0"/>
                  </a:lnTo>
                  <a:lnTo>
                    <a:pt x="1028" y="10985"/>
                  </a:lnTo>
                  <a:lnTo>
                    <a:pt x="0" y="11950"/>
                  </a:lnTo>
                  <a:lnTo>
                    <a:pt x="1028" y="32308"/>
                  </a:lnTo>
                  <a:lnTo>
                    <a:pt x="1409" y="32473"/>
                  </a:lnTo>
                  <a:lnTo>
                    <a:pt x="32181" y="59905"/>
                  </a:lnTo>
                  <a:lnTo>
                    <a:pt x="32702" y="60566"/>
                  </a:lnTo>
                  <a:lnTo>
                    <a:pt x="32893" y="60883"/>
                  </a:lnTo>
                  <a:lnTo>
                    <a:pt x="33032" y="61252"/>
                  </a:lnTo>
                  <a:lnTo>
                    <a:pt x="33007" y="62852"/>
                  </a:lnTo>
                  <a:lnTo>
                    <a:pt x="52971" y="62852"/>
                  </a:lnTo>
                  <a:lnTo>
                    <a:pt x="56794" y="57404"/>
                  </a:lnTo>
                  <a:lnTo>
                    <a:pt x="70065" y="38506"/>
                  </a:lnTo>
                  <a:close/>
                </a:path>
              </a:pathLst>
            </a:custGeom>
            <a:solidFill>
              <a:srgbClr val="F1EEDF"/>
            </a:solidFill>
          </p:spPr>
          <p:txBody>
            <a:bodyPr wrap="square" lIns="0" tIns="0" rIns="0" bIns="0" rtlCol="0"/>
            <a:lstStyle/>
            <a:p>
              <a:endParaRPr/>
            </a:p>
          </p:txBody>
        </p:sp>
        <p:sp>
          <p:nvSpPr>
            <p:cNvPr id="160" name="object 74">
              <a:extLst>
                <a:ext uri="{FF2B5EF4-FFF2-40B4-BE49-F238E27FC236}">
                  <a16:creationId xmlns:a16="http://schemas.microsoft.com/office/drawing/2014/main" id="{99D5E562-A3E6-8DCC-DE7E-E7BC2622D743}"/>
                </a:ext>
              </a:extLst>
            </p:cNvPr>
            <p:cNvSpPr/>
            <p:nvPr/>
          </p:nvSpPr>
          <p:spPr>
            <a:xfrm>
              <a:off x="5811413" y="3303262"/>
              <a:ext cx="3810" cy="1905"/>
            </a:xfrm>
            <a:custGeom>
              <a:avLst/>
              <a:gdLst/>
              <a:ahLst/>
              <a:cxnLst/>
              <a:rect l="l" t="t" r="r" b="b"/>
              <a:pathLst>
                <a:path w="3810" h="1904">
                  <a:moveTo>
                    <a:pt x="2006" y="0"/>
                  </a:moveTo>
                  <a:lnTo>
                    <a:pt x="0" y="1549"/>
                  </a:lnTo>
                  <a:lnTo>
                    <a:pt x="3505" y="1257"/>
                  </a:lnTo>
                  <a:lnTo>
                    <a:pt x="2997" y="838"/>
                  </a:lnTo>
                  <a:lnTo>
                    <a:pt x="2006" y="0"/>
                  </a:lnTo>
                  <a:close/>
                </a:path>
              </a:pathLst>
            </a:custGeom>
            <a:solidFill>
              <a:srgbClr val="F4F1E5"/>
            </a:solidFill>
          </p:spPr>
          <p:txBody>
            <a:bodyPr wrap="square" lIns="0" tIns="0" rIns="0" bIns="0" rtlCol="0"/>
            <a:lstStyle/>
            <a:p>
              <a:endParaRPr/>
            </a:p>
          </p:txBody>
        </p:sp>
        <p:pic>
          <p:nvPicPr>
            <p:cNvPr id="161" name="object 75">
              <a:extLst>
                <a:ext uri="{FF2B5EF4-FFF2-40B4-BE49-F238E27FC236}">
                  <a16:creationId xmlns:a16="http://schemas.microsoft.com/office/drawing/2014/main" id="{F5EB4E17-45F1-C1C0-D5CF-7295A41C0A57}"/>
                </a:ext>
              </a:extLst>
            </p:cNvPr>
            <p:cNvPicPr/>
            <p:nvPr/>
          </p:nvPicPr>
          <p:blipFill>
            <a:blip r:embed="rId34" cstate="screen">
              <a:extLst>
                <a:ext uri="{28A0092B-C50C-407E-A947-70E740481C1C}">
                  <a14:useLocalDpi xmlns:a14="http://schemas.microsoft.com/office/drawing/2010/main"/>
                </a:ext>
              </a:extLst>
            </a:blip>
            <a:stretch>
              <a:fillRect/>
            </a:stretch>
          </p:blipFill>
          <p:spPr>
            <a:xfrm>
              <a:off x="5762930" y="3304972"/>
              <a:ext cx="48005" cy="27927"/>
            </a:xfrm>
            <a:prstGeom prst="rect">
              <a:avLst/>
            </a:prstGeom>
          </p:spPr>
        </p:pic>
        <p:sp>
          <p:nvSpPr>
            <p:cNvPr id="162" name="object 76">
              <a:extLst>
                <a:ext uri="{FF2B5EF4-FFF2-40B4-BE49-F238E27FC236}">
                  <a16:creationId xmlns:a16="http://schemas.microsoft.com/office/drawing/2014/main" id="{261FD6FE-5831-F4F6-C4C3-699E68729681}"/>
                </a:ext>
              </a:extLst>
            </p:cNvPr>
            <p:cNvSpPr/>
            <p:nvPr/>
          </p:nvSpPr>
          <p:spPr>
            <a:xfrm>
              <a:off x="5775255" y="3304510"/>
              <a:ext cx="63500" cy="51435"/>
            </a:xfrm>
            <a:custGeom>
              <a:avLst/>
              <a:gdLst/>
              <a:ahLst/>
              <a:cxnLst/>
              <a:rect l="l" t="t" r="r" b="b"/>
              <a:pathLst>
                <a:path w="63500" h="51435">
                  <a:moveTo>
                    <a:pt x="39662" y="0"/>
                  </a:moveTo>
                  <a:lnTo>
                    <a:pt x="36156" y="304"/>
                  </a:lnTo>
                  <a:lnTo>
                    <a:pt x="0" y="28219"/>
                  </a:lnTo>
                  <a:lnTo>
                    <a:pt x="19456" y="50926"/>
                  </a:lnTo>
                  <a:lnTo>
                    <a:pt x="38303" y="50926"/>
                  </a:lnTo>
                  <a:lnTo>
                    <a:pt x="58496" y="39573"/>
                  </a:lnTo>
                  <a:lnTo>
                    <a:pt x="63195" y="28244"/>
                  </a:lnTo>
                  <a:lnTo>
                    <a:pt x="43700" y="3352"/>
                  </a:lnTo>
                  <a:lnTo>
                    <a:pt x="39662" y="0"/>
                  </a:lnTo>
                  <a:close/>
                </a:path>
              </a:pathLst>
            </a:custGeom>
            <a:solidFill>
              <a:srgbClr val="F0EDDE"/>
            </a:solidFill>
          </p:spPr>
          <p:txBody>
            <a:bodyPr wrap="square" lIns="0" tIns="0" rIns="0" bIns="0" rtlCol="0"/>
            <a:lstStyle/>
            <a:p>
              <a:endParaRPr/>
            </a:p>
          </p:txBody>
        </p:sp>
        <p:pic>
          <p:nvPicPr>
            <p:cNvPr id="163" name="object 77">
              <a:extLst>
                <a:ext uri="{FF2B5EF4-FFF2-40B4-BE49-F238E27FC236}">
                  <a16:creationId xmlns:a16="http://schemas.microsoft.com/office/drawing/2014/main" id="{CAEF88DA-A2BB-A821-266A-AD1FF103261F}"/>
                </a:ext>
              </a:extLst>
            </p:cNvPr>
            <p:cNvPicPr/>
            <p:nvPr/>
          </p:nvPicPr>
          <p:blipFill>
            <a:blip r:embed="rId35" cstate="screen">
              <a:extLst>
                <a:ext uri="{28A0092B-C50C-407E-A947-70E740481C1C}">
                  <a14:useLocalDpi xmlns:a14="http://schemas.microsoft.com/office/drawing/2010/main"/>
                </a:ext>
              </a:extLst>
            </a:blip>
            <a:stretch>
              <a:fillRect/>
            </a:stretch>
          </p:blipFill>
          <p:spPr>
            <a:xfrm>
              <a:off x="5756770" y="3331082"/>
              <a:ext cx="37947" cy="24345"/>
            </a:xfrm>
            <a:prstGeom prst="rect">
              <a:avLst/>
            </a:prstGeom>
          </p:spPr>
        </p:pic>
        <p:sp>
          <p:nvSpPr>
            <p:cNvPr id="164" name="object 78">
              <a:extLst>
                <a:ext uri="{FF2B5EF4-FFF2-40B4-BE49-F238E27FC236}">
                  <a16:creationId xmlns:a16="http://schemas.microsoft.com/office/drawing/2014/main" id="{81CBFEB4-4C65-059A-CDE1-C513B204404C}"/>
                </a:ext>
              </a:extLst>
            </p:cNvPr>
            <p:cNvSpPr/>
            <p:nvPr/>
          </p:nvSpPr>
          <p:spPr>
            <a:xfrm>
              <a:off x="5695392" y="3280637"/>
              <a:ext cx="42545" cy="58419"/>
            </a:xfrm>
            <a:custGeom>
              <a:avLst/>
              <a:gdLst/>
              <a:ahLst/>
              <a:cxnLst/>
              <a:rect l="l" t="t" r="r" b="b"/>
              <a:pathLst>
                <a:path w="42545" h="58420">
                  <a:moveTo>
                    <a:pt x="33032" y="0"/>
                  </a:moveTo>
                  <a:lnTo>
                    <a:pt x="32740" y="127"/>
                  </a:lnTo>
                  <a:lnTo>
                    <a:pt x="32410" y="596"/>
                  </a:lnTo>
                  <a:lnTo>
                    <a:pt x="0" y="13830"/>
                  </a:lnTo>
                  <a:lnTo>
                    <a:pt x="4335" y="23096"/>
                  </a:lnTo>
                  <a:lnTo>
                    <a:pt x="13049" y="44014"/>
                  </a:lnTo>
                  <a:lnTo>
                    <a:pt x="17335" y="53301"/>
                  </a:lnTo>
                  <a:lnTo>
                    <a:pt x="17602" y="53822"/>
                  </a:lnTo>
                  <a:lnTo>
                    <a:pt x="18783" y="55181"/>
                  </a:lnTo>
                  <a:lnTo>
                    <a:pt x="19545" y="55473"/>
                  </a:lnTo>
                  <a:lnTo>
                    <a:pt x="26708" y="56311"/>
                  </a:lnTo>
                  <a:lnTo>
                    <a:pt x="38874" y="58026"/>
                  </a:lnTo>
                  <a:lnTo>
                    <a:pt x="42519" y="52298"/>
                  </a:lnTo>
                  <a:lnTo>
                    <a:pt x="39789" y="36576"/>
                  </a:lnTo>
                  <a:lnTo>
                    <a:pt x="36268" y="28128"/>
                  </a:lnTo>
                  <a:lnTo>
                    <a:pt x="36552" y="8447"/>
                  </a:lnTo>
                  <a:lnTo>
                    <a:pt x="33032" y="0"/>
                  </a:lnTo>
                  <a:close/>
                </a:path>
              </a:pathLst>
            </a:custGeom>
            <a:solidFill>
              <a:srgbClr val="F4F1E5"/>
            </a:solidFill>
          </p:spPr>
          <p:txBody>
            <a:bodyPr wrap="square" lIns="0" tIns="0" rIns="0" bIns="0" rtlCol="0"/>
            <a:lstStyle/>
            <a:p>
              <a:endParaRPr/>
            </a:p>
          </p:txBody>
        </p:sp>
        <p:sp>
          <p:nvSpPr>
            <p:cNvPr id="165" name="object 79">
              <a:extLst>
                <a:ext uri="{FF2B5EF4-FFF2-40B4-BE49-F238E27FC236}">
                  <a16:creationId xmlns:a16="http://schemas.microsoft.com/office/drawing/2014/main" id="{01CE64B9-5C55-6702-7D60-AF3A15A51167}"/>
                </a:ext>
              </a:extLst>
            </p:cNvPr>
            <p:cNvSpPr/>
            <p:nvPr/>
          </p:nvSpPr>
          <p:spPr>
            <a:xfrm>
              <a:off x="5683046" y="3294328"/>
              <a:ext cx="55244" cy="61594"/>
            </a:xfrm>
            <a:custGeom>
              <a:avLst/>
              <a:gdLst/>
              <a:ahLst/>
              <a:cxnLst/>
              <a:rect l="l" t="t" r="r" b="b"/>
              <a:pathLst>
                <a:path w="55245" h="61595">
                  <a:moveTo>
                    <a:pt x="54762" y="60134"/>
                  </a:moveTo>
                  <a:lnTo>
                    <a:pt x="54254" y="58153"/>
                  </a:lnTo>
                  <a:lnTo>
                    <a:pt x="53809" y="56146"/>
                  </a:lnTo>
                  <a:lnTo>
                    <a:pt x="53301" y="52997"/>
                  </a:lnTo>
                  <a:lnTo>
                    <a:pt x="52781" y="50241"/>
                  </a:lnTo>
                  <a:lnTo>
                    <a:pt x="52006" y="47485"/>
                  </a:lnTo>
                  <a:lnTo>
                    <a:pt x="51371" y="44729"/>
                  </a:lnTo>
                  <a:lnTo>
                    <a:pt x="45212" y="43916"/>
                  </a:lnTo>
                  <a:lnTo>
                    <a:pt x="39039" y="43014"/>
                  </a:lnTo>
                  <a:lnTo>
                    <a:pt x="32118" y="42176"/>
                  </a:lnTo>
                  <a:lnTo>
                    <a:pt x="31407" y="42011"/>
                  </a:lnTo>
                  <a:lnTo>
                    <a:pt x="30848" y="41719"/>
                  </a:lnTo>
                  <a:lnTo>
                    <a:pt x="29794" y="40500"/>
                  </a:lnTo>
                  <a:lnTo>
                    <a:pt x="25196" y="30568"/>
                  </a:lnTo>
                  <a:lnTo>
                    <a:pt x="16395" y="9385"/>
                  </a:lnTo>
                  <a:lnTo>
                    <a:pt x="12014" y="0"/>
                  </a:lnTo>
                  <a:lnTo>
                    <a:pt x="101" y="35394"/>
                  </a:lnTo>
                  <a:lnTo>
                    <a:pt x="0" y="38303"/>
                  </a:lnTo>
                  <a:lnTo>
                    <a:pt x="203" y="40093"/>
                  </a:lnTo>
                  <a:lnTo>
                    <a:pt x="558" y="41275"/>
                  </a:lnTo>
                  <a:lnTo>
                    <a:pt x="9131" y="48552"/>
                  </a:lnTo>
                  <a:lnTo>
                    <a:pt x="31051" y="48552"/>
                  </a:lnTo>
                  <a:lnTo>
                    <a:pt x="31051" y="61112"/>
                  </a:lnTo>
                  <a:lnTo>
                    <a:pt x="33718" y="61112"/>
                  </a:lnTo>
                  <a:lnTo>
                    <a:pt x="52946" y="61112"/>
                  </a:lnTo>
                  <a:lnTo>
                    <a:pt x="54762" y="60134"/>
                  </a:lnTo>
                  <a:close/>
                </a:path>
              </a:pathLst>
            </a:custGeom>
            <a:solidFill>
              <a:srgbClr val="F1EEDF"/>
            </a:solidFill>
          </p:spPr>
          <p:txBody>
            <a:bodyPr wrap="square" lIns="0" tIns="0" rIns="0" bIns="0" rtlCol="0"/>
            <a:lstStyle/>
            <a:p>
              <a:endParaRPr/>
            </a:p>
          </p:txBody>
        </p:sp>
        <p:pic>
          <p:nvPicPr>
            <p:cNvPr id="166" name="object 80">
              <a:extLst>
                <a:ext uri="{FF2B5EF4-FFF2-40B4-BE49-F238E27FC236}">
                  <a16:creationId xmlns:a16="http://schemas.microsoft.com/office/drawing/2014/main" id="{8954DBA2-81DF-0A44-3724-E475CFA2E397}"/>
                </a:ext>
              </a:extLst>
            </p:cNvPr>
            <p:cNvPicPr/>
            <p:nvPr/>
          </p:nvPicPr>
          <p:blipFill>
            <a:blip r:embed="rId36" cstate="screen">
              <a:extLst>
                <a:ext uri="{28A0092B-C50C-407E-A947-70E740481C1C}">
                  <a14:useLocalDpi xmlns:a14="http://schemas.microsoft.com/office/drawing/2010/main"/>
                </a:ext>
              </a:extLst>
            </a:blip>
            <a:stretch>
              <a:fillRect/>
            </a:stretch>
          </p:blipFill>
          <p:spPr>
            <a:xfrm>
              <a:off x="5687682" y="3260521"/>
              <a:ext cx="102552" cy="94907"/>
            </a:xfrm>
            <a:prstGeom prst="rect">
              <a:avLst/>
            </a:prstGeom>
          </p:spPr>
        </p:pic>
        <p:pic>
          <p:nvPicPr>
            <p:cNvPr id="167" name="object 81">
              <a:extLst>
                <a:ext uri="{FF2B5EF4-FFF2-40B4-BE49-F238E27FC236}">
                  <a16:creationId xmlns:a16="http://schemas.microsoft.com/office/drawing/2014/main" id="{68030B41-BB68-50EF-1247-87FE937592FB}"/>
                </a:ext>
              </a:extLst>
            </p:cNvPr>
            <p:cNvPicPr/>
            <p:nvPr/>
          </p:nvPicPr>
          <p:blipFill>
            <a:blip r:embed="rId37" cstate="screen">
              <a:extLst>
                <a:ext uri="{28A0092B-C50C-407E-A947-70E740481C1C}">
                  <a14:useLocalDpi xmlns:a14="http://schemas.microsoft.com/office/drawing/2010/main"/>
                </a:ext>
              </a:extLst>
            </a:blip>
            <a:stretch>
              <a:fillRect/>
            </a:stretch>
          </p:blipFill>
          <p:spPr>
            <a:xfrm>
              <a:off x="5573979" y="3289313"/>
              <a:ext cx="523646" cy="593609"/>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object 24"/>
          <p:cNvSpPr txBox="1"/>
          <p:nvPr/>
        </p:nvSpPr>
        <p:spPr>
          <a:xfrm>
            <a:off x="853259" y="4051300"/>
            <a:ext cx="5202844" cy="458458"/>
          </a:xfrm>
          <a:prstGeom prst="rect">
            <a:avLst/>
          </a:prstGeom>
        </p:spPr>
        <p:txBody>
          <a:bodyPr vert="horz" wrap="square" lIns="0" tIns="14604" rIns="0" bIns="0" rtlCol="0">
            <a:spAutoFit/>
          </a:bodyPr>
          <a:lstStyle/>
          <a:p>
            <a:pPr marL="12700">
              <a:lnSpc>
                <a:spcPct val="100000"/>
              </a:lnSpc>
              <a:spcBef>
                <a:spcPts val="114"/>
              </a:spcBef>
            </a:pPr>
            <a:r>
              <a:rPr sz="1400" b="1" spc="15" dirty="0" smtClean="0">
                <a:solidFill>
                  <a:srgbClr val="231F20"/>
                </a:solidFill>
                <a:latin typeface="BIZ UDPゴシック" panose="020B0400000000000000" pitchFamily="50" charset="-128"/>
                <a:ea typeface="BIZ UDPゴシック" panose="020B0400000000000000" pitchFamily="50" charset="-128"/>
                <a:cs typeface="ShinMGoPro-DeBold"/>
              </a:rPr>
              <a:t>（</a:t>
            </a:r>
            <a:r>
              <a:rPr lang="ja-JP" altLang="en-US" sz="1400" b="1" spc="15" dirty="0" smtClean="0">
                <a:solidFill>
                  <a:srgbClr val="231F20"/>
                </a:solidFill>
                <a:latin typeface="BIZ UDPゴシック" panose="020B0400000000000000" pitchFamily="50" charset="-128"/>
                <a:ea typeface="BIZ UDPゴシック" panose="020B0400000000000000" pitchFamily="50" charset="-128"/>
                <a:cs typeface="ShinMGoPro-DeBold"/>
              </a:rPr>
              <a:t>子ども相談支援センター</a:t>
            </a:r>
            <a:r>
              <a:rPr sz="1400" b="1" spc="15" dirty="0" smtClean="0">
                <a:solidFill>
                  <a:srgbClr val="231F20"/>
                </a:solidFill>
                <a:latin typeface="BIZ UDPゴシック" panose="020B0400000000000000" pitchFamily="50" charset="-128"/>
                <a:ea typeface="BIZ UDPゴシック" panose="020B0400000000000000" pitchFamily="50" charset="-128"/>
                <a:cs typeface="ShinMGoPro-DeBold"/>
              </a:rPr>
              <a:t>）</a:t>
            </a:r>
            <a:r>
              <a:rPr lang="ja-JP" altLang="en-US" sz="1400" b="1" spc="15" dirty="0" smtClean="0">
                <a:solidFill>
                  <a:srgbClr val="231F20"/>
                </a:solidFill>
                <a:latin typeface="BIZ UDPゴシック" panose="020B0400000000000000" pitchFamily="50" charset="-128"/>
                <a:ea typeface="BIZ UDPゴシック" panose="020B0400000000000000" pitchFamily="50" charset="-128"/>
                <a:cs typeface="ShinMGoPro-DeBold"/>
              </a:rPr>
              <a:t>北海道教育委員会</a:t>
            </a:r>
            <a:r>
              <a:rPr sz="1400" b="1" spc="10" dirty="0" smtClean="0">
                <a:solidFill>
                  <a:srgbClr val="231F20"/>
                </a:solidFill>
                <a:latin typeface="BIZ UDPゴシック" panose="020B0400000000000000" pitchFamily="50" charset="-128"/>
                <a:ea typeface="BIZ UDPゴシック" panose="020B0400000000000000" pitchFamily="50" charset="-128"/>
                <a:cs typeface="ShinMGoPro-DeBold"/>
              </a:rPr>
              <a:t>HP</a:t>
            </a:r>
            <a:endParaRPr lang="en-US" sz="1400" b="1" spc="10" dirty="0" smtClean="0">
              <a:solidFill>
                <a:srgbClr val="231F20"/>
              </a:solidFill>
              <a:latin typeface="BIZ UDPゴシック" panose="020B0400000000000000" pitchFamily="50" charset="-128"/>
              <a:ea typeface="BIZ UDPゴシック" panose="020B0400000000000000" pitchFamily="50" charset="-128"/>
              <a:cs typeface="ShinMGoPro-DeBold"/>
            </a:endParaRPr>
          </a:p>
          <a:p>
            <a:pPr marL="12700">
              <a:lnSpc>
                <a:spcPct val="100000"/>
              </a:lnSpc>
              <a:spcBef>
                <a:spcPts val="114"/>
              </a:spcBef>
            </a:pPr>
            <a:r>
              <a:rPr lang="en-US" sz="1400" dirty="0" smtClean="0"/>
              <a:t>https://www.dokyoi.pref.Hokkaido.lg.jp/hk/ssa.ijimedenwasoudan.html</a:t>
            </a:r>
            <a:endParaRPr sz="1400" dirty="0">
              <a:latin typeface="BIZ UDPゴシック" panose="020B0400000000000000" pitchFamily="50" charset="-128"/>
              <a:ea typeface="BIZ UDPゴシック" panose="020B0400000000000000" pitchFamily="50" charset="-128"/>
              <a:cs typeface="ShinMGoPro-DeBold"/>
            </a:endParaRPr>
          </a:p>
        </p:txBody>
      </p:sp>
      <p:pic>
        <p:nvPicPr>
          <p:cNvPr id="25" name="object 25"/>
          <p:cNvPicPr/>
          <p:nvPr/>
        </p:nvPicPr>
        <p:blipFill>
          <a:blip r:embed="rId2" cstate="screen">
            <a:extLst>
              <a:ext uri="{28A0092B-C50C-407E-A947-70E740481C1C}">
                <a14:useLocalDpi xmlns:a14="http://schemas.microsoft.com/office/drawing/2010/main"/>
              </a:ext>
            </a:extLst>
          </a:blip>
          <a:stretch>
            <a:fillRect/>
          </a:stretch>
        </p:blipFill>
        <p:spPr>
          <a:xfrm>
            <a:off x="3011189" y="1049284"/>
            <a:ext cx="234289" cy="241846"/>
          </a:xfrm>
          <a:prstGeom prst="rect">
            <a:avLst/>
          </a:prstGeom>
        </p:spPr>
      </p:pic>
      <p:pic>
        <p:nvPicPr>
          <p:cNvPr id="26" name="object 26"/>
          <p:cNvPicPr/>
          <p:nvPr/>
        </p:nvPicPr>
        <p:blipFill>
          <a:blip r:embed="rId3" cstate="screen">
            <a:extLst>
              <a:ext uri="{28A0092B-C50C-407E-A947-70E740481C1C}">
                <a14:useLocalDpi xmlns:a14="http://schemas.microsoft.com/office/drawing/2010/main"/>
              </a:ext>
            </a:extLst>
          </a:blip>
          <a:stretch>
            <a:fillRect/>
          </a:stretch>
        </p:blipFill>
        <p:spPr>
          <a:xfrm>
            <a:off x="3443400" y="1049930"/>
            <a:ext cx="241414" cy="239687"/>
          </a:xfrm>
          <a:prstGeom prst="rect">
            <a:avLst/>
          </a:prstGeom>
        </p:spPr>
      </p:pic>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3875616" y="1049929"/>
            <a:ext cx="239699" cy="237744"/>
          </a:xfrm>
          <a:prstGeom prst="rect">
            <a:avLst/>
          </a:prstGeom>
        </p:spPr>
      </p:pic>
      <p:pic>
        <p:nvPicPr>
          <p:cNvPr id="28" name="object 28"/>
          <p:cNvPicPr/>
          <p:nvPr/>
        </p:nvPicPr>
        <p:blipFill>
          <a:blip r:embed="rId5" cstate="screen">
            <a:extLst>
              <a:ext uri="{28A0092B-C50C-407E-A947-70E740481C1C}">
                <a14:useLocalDpi xmlns:a14="http://schemas.microsoft.com/office/drawing/2010/main"/>
              </a:ext>
            </a:extLst>
          </a:blip>
          <a:stretch>
            <a:fillRect/>
          </a:stretch>
        </p:blipFill>
        <p:spPr>
          <a:xfrm>
            <a:off x="4319280" y="1066778"/>
            <a:ext cx="214858" cy="216573"/>
          </a:xfrm>
          <a:prstGeom prst="rect">
            <a:avLst/>
          </a:prstGeom>
        </p:spPr>
      </p:pic>
      <p:sp>
        <p:nvSpPr>
          <p:cNvPr id="43" name="object 43"/>
          <p:cNvSpPr txBox="1"/>
          <p:nvPr/>
        </p:nvSpPr>
        <p:spPr>
          <a:xfrm>
            <a:off x="11250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1</a:t>
            </a:r>
            <a:endParaRPr sz="1050">
              <a:latin typeface="ＭＳ Ｐゴシック"/>
              <a:cs typeface="ＭＳ Ｐゴシック"/>
            </a:endParaRPr>
          </a:p>
        </p:txBody>
      </p:sp>
      <p:grpSp>
        <p:nvGrpSpPr>
          <p:cNvPr id="44" name="object 44"/>
          <p:cNvGrpSpPr/>
          <p:nvPr/>
        </p:nvGrpSpPr>
        <p:grpSpPr>
          <a:xfrm>
            <a:off x="0" y="0"/>
            <a:ext cx="342483" cy="10692130"/>
            <a:chOff x="0" y="0"/>
            <a:chExt cx="342483" cy="10692130"/>
          </a:xfrm>
        </p:grpSpPr>
        <p:sp>
          <p:nvSpPr>
            <p:cNvPr id="45" name="object 45"/>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B0ACD5"/>
            </a:solidFill>
          </p:spPr>
          <p:txBody>
            <a:bodyPr wrap="square" lIns="0" tIns="0" rIns="0" bIns="0" rtlCol="0"/>
            <a:lstStyle/>
            <a:p>
              <a:endParaRPr/>
            </a:p>
          </p:txBody>
        </p:sp>
        <p:sp>
          <p:nvSpPr>
            <p:cNvPr id="46" name="object 46"/>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dirty="0"/>
            </a:p>
          </p:txBody>
        </p:sp>
        <p:sp>
          <p:nvSpPr>
            <p:cNvPr id="47" name="object 47"/>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B0ACD5"/>
              </a:solidFill>
            </a:ln>
          </p:spPr>
          <p:txBody>
            <a:bodyPr wrap="square" lIns="0" tIns="0" rIns="0" bIns="0" rtlCol="0"/>
            <a:lstStyle/>
            <a:p>
              <a:endParaRPr/>
            </a:p>
          </p:txBody>
        </p:sp>
      </p:grpSp>
      <p:sp>
        <p:nvSpPr>
          <p:cNvPr id="49" name="object 49"/>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B0ACD5"/>
          </a:solidFill>
        </p:spPr>
        <p:txBody>
          <a:bodyPr wrap="square" lIns="0" tIns="0" rIns="0" bIns="0" rtlCol="0"/>
          <a:lstStyle/>
          <a:p>
            <a:endParaRPr/>
          </a:p>
        </p:txBody>
      </p:sp>
      <p:sp>
        <p:nvSpPr>
          <p:cNvPr id="50" name="四角形: 角を丸くする 49">
            <a:extLst>
              <a:ext uri="{FF2B5EF4-FFF2-40B4-BE49-F238E27FC236}">
                <a16:creationId xmlns:a16="http://schemas.microsoft.com/office/drawing/2014/main" id="{F91C42C9-91B6-D052-1BB6-76795ED2EEFA}"/>
              </a:ext>
            </a:extLst>
          </p:cNvPr>
          <p:cNvSpPr/>
          <p:nvPr/>
        </p:nvSpPr>
        <p:spPr>
          <a:xfrm>
            <a:off x="1058557" y="608969"/>
            <a:ext cx="5553835" cy="632856"/>
          </a:xfrm>
          <a:prstGeom prst="roundRect">
            <a:avLst/>
          </a:prstGeom>
          <a:solidFill>
            <a:srgbClr val="B0ACD5">
              <a:alpha val="80000"/>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相　談　窓　口</a:t>
            </a:r>
          </a:p>
        </p:txBody>
      </p:sp>
      <p:sp>
        <p:nvSpPr>
          <p:cNvPr id="55" name="テキスト ボックス 54">
            <a:extLst>
              <a:ext uri="{FF2B5EF4-FFF2-40B4-BE49-F238E27FC236}">
                <a16:creationId xmlns:a16="http://schemas.microsoft.com/office/drawing/2014/main" id="{9DD8E0DE-9245-E616-597C-66558FD681DE}"/>
              </a:ext>
            </a:extLst>
          </p:cNvPr>
          <p:cNvSpPr txBox="1"/>
          <p:nvPr/>
        </p:nvSpPr>
        <p:spPr>
          <a:xfrm>
            <a:off x="1040062" y="1375055"/>
            <a:ext cx="5709988" cy="2176109"/>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「身近な人や学校には相談しづらい」、「相談したいと 思える人がいない」、「面と向かって直接話すのはつらい」そんな時は、電話や</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をつかって専門家に相談することができます。</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こんな相談窓口があります。</a:t>
            </a:r>
          </a:p>
        </p:txBody>
      </p:sp>
      <p:sp>
        <p:nvSpPr>
          <p:cNvPr id="11" name="object 27">
            <a:extLst>
              <a:ext uri="{FF2B5EF4-FFF2-40B4-BE49-F238E27FC236}">
                <a16:creationId xmlns:a16="http://schemas.microsoft.com/office/drawing/2014/main" id="{2C88738E-7638-265A-2C52-76B5704B6462}"/>
              </a:ext>
            </a:extLst>
          </p:cNvPr>
          <p:cNvSpPr txBox="1"/>
          <p:nvPr/>
        </p:nvSpPr>
        <p:spPr>
          <a:xfrm>
            <a:off x="99800" y="10286818"/>
            <a:ext cx="160655" cy="175689"/>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1</a:t>
            </a:r>
            <a:r>
              <a:rPr lang="en-US" altLang="ja-JP" sz="1050" spc="5" dirty="0">
                <a:solidFill>
                  <a:srgbClr val="231F20"/>
                </a:solidFill>
                <a:latin typeface="ＭＳ Ｐゴシック"/>
                <a:cs typeface="ＭＳ Ｐゴシック"/>
              </a:rPr>
              <a:t>8</a:t>
            </a:r>
            <a:endParaRPr sz="1050" dirty="0">
              <a:latin typeface="ＭＳ Ｐゴシック"/>
              <a:cs typeface="ＭＳ Ｐゴシック"/>
            </a:endParaRPr>
          </a:p>
        </p:txBody>
      </p:sp>
      <p:pic>
        <p:nvPicPr>
          <p:cNvPr id="12" name="図 11"/>
          <p:cNvPicPr>
            <a:picLocks noChangeAspect="1"/>
          </p:cNvPicPr>
          <p:nvPr/>
        </p:nvPicPr>
        <p:blipFill>
          <a:blip r:embed="rId6"/>
          <a:stretch>
            <a:fillRect/>
          </a:stretch>
        </p:blipFill>
        <p:spPr>
          <a:xfrm>
            <a:off x="2313830" y="4660900"/>
            <a:ext cx="3145579" cy="5450181"/>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61635" y="3684393"/>
            <a:ext cx="835992" cy="825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 name="object 174"/>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2E3D63"/>
          </a:solidFill>
        </p:spPr>
        <p:txBody>
          <a:bodyPr wrap="square" lIns="0" tIns="0" rIns="0" bIns="0" rtlCol="0"/>
          <a:lstStyle/>
          <a:p>
            <a:endParaRPr/>
          </a:p>
        </p:txBody>
      </p:sp>
      <p:sp>
        <p:nvSpPr>
          <p:cNvPr id="175" name="object 175"/>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176" name="object 176"/>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sp>
        <p:nvSpPr>
          <p:cNvPr id="177" name="object 177"/>
          <p:cNvSpPr/>
          <p:nvPr/>
        </p:nvSpPr>
        <p:spPr>
          <a:xfrm>
            <a:off x="7451999" y="0"/>
            <a:ext cx="108585" cy="10692130"/>
          </a:xfrm>
          <a:custGeom>
            <a:avLst/>
            <a:gdLst/>
            <a:ahLst/>
            <a:cxnLst/>
            <a:rect l="l" t="t" r="r" b="b"/>
            <a:pathLst>
              <a:path w="108584" h="10692130">
                <a:moveTo>
                  <a:pt x="0" y="0"/>
                </a:moveTo>
                <a:lnTo>
                  <a:pt x="0" y="10692003"/>
                </a:lnTo>
                <a:lnTo>
                  <a:pt x="108006" y="10692003"/>
                </a:lnTo>
                <a:lnTo>
                  <a:pt x="108006" y="0"/>
                </a:lnTo>
                <a:lnTo>
                  <a:pt x="0" y="0"/>
                </a:lnTo>
                <a:close/>
              </a:path>
            </a:pathLst>
          </a:custGeom>
          <a:solidFill>
            <a:srgbClr val="2E3D63"/>
          </a:solidFill>
        </p:spPr>
        <p:txBody>
          <a:bodyPr wrap="square" lIns="0" tIns="0" rIns="0" bIns="0" rtlCol="0"/>
          <a:lstStyle/>
          <a:p>
            <a:endParaRPr/>
          </a:p>
        </p:txBody>
      </p:sp>
      <p:sp>
        <p:nvSpPr>
          <p:cNvPr id="178" name="object 178"/>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2</a:t>
            </a:r>
            <a:endParaRPr sz="1050">
              <a:latin typeface="ＭＳ Ｐゴシック"/>
              <a:cs typeface="ＭＳ Ｐゴシック"/>
            </a:endParaRPr>
          </a:p>
        </p:txBody>
      </p:sp>
      <p:pic>
        <p:nvPicPr>
          <p:cNvPr id="202" name="図 201">
            <a:extLst>
              <a:ext uri="{FF2B5EF4-FFF2-40B4-BE49-F238E27FC236}">
                <a16:creationId xmlns:a16="http://schemas.microsoft.com/office/drawing/2014/main" id="{8ABD8CB9-6AC4-8A77-746B-FC6D70D6A2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7233" y="2454061"/>
            <a:ext cx="537081" cy="537081"/>
          </a:xfrm>
          <a:prstGeom prst="rect">
            <a:avLst/>
          </a:prstGeom>
        </p:spPr>
      </p:pic>
      <p:sp>
        <p:nvSpPr>
          <p:cNvPr id="203" name="正方形/長方形 202">
            <a:extLst>
              <a:ext uri="{FF2B5EF4-FFF2-40B4-BE49-F238E27FC236}">
                <a16:creationId xmlns:a16="http://schemas.microsoft.com/office/drawing/2014/main" id="{0B7BA136-6109-C29C-70FB-A378FB00C53B}"/>
              </a:ext>
            </a:extLst>
          </p:cNvPr>
          <p:cNvSpPr/>
          <p:nvPr/>
        </p:nvSpPr>
        <p:spPr>
          <a:xfrm>
            <a:off x="772129" y="1145377"/>
            <a:ext cx="6290909" cy="8620923"/>
          </a:xfrm>
          <a:prstGeom prst="rect">
            <a:avLst/>
          </a:prstGeom>
          <a:noFill/>
          <a:ln w="28575" cap="flat" cmpd="sng" algn="ctr">
            <a:solidFill>
              <a:srgbClr val="F4BC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05" name="テキスト ボックス 204">
            <a:extLst>
              <a:ext uri="{FF2B5EF4-FFF2-40B4-BE49-F238E27FC236}">
                <a16:creationId xmlns:a16="http://schemas.microsoft.com/office/drawing/2014/main" id="{6C3BF520-6B3C-C883-0032-9887EC5AFA1F}"/>
              </a:ext>
            </a:extLst>
          </p:cNvPr>
          <p:cNvSpPr txBox="1"/>
          <p:nvPr/>
        </p:nvSpPr>
        <p:spPr>
          <a:xfrm>
            <a:off x="757332" y="3332444"/>
            <a:ext cx="6325400" cy="584775"/>
          </a:xfrm>
          <a:prstGeom prst="rect">
            <a:avLst/>
          </a:prstGeom>
          <a:solidFill>
            <a:srgbClr val="F8CBAD"/>
          </a:solidFill>
        </p:spPr>
        <p:txBody>
          <a:bodyPr wrap="square" rtlCol="0">
            <a:spAutoFit/>
          </a:bodyPr>
          <a:lstStyle/>
          <a:p>
            <a:pPr defTabSz="457200">
              <a:tabLst>
                <a:tab pos="177800"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今日のあなたの</a:t>
            </a:r>
            <a:r>
              <a:rPr lang="ja-JP" altLang="en-US" sz="1400" b="1" u="sng" dirty="0">
                <a:solidFill>
                  <a:prstClr val="black"/>
                </a:solidFill>
                <a:latin typeface="BIZ UDPゴシック" panose="020B0400000000000000" pitchFamily="50" charset="-128"/>
                <a:ea typeface="BIZ UDPゴシック" panose="020B0400000000000000" pitchFamily="50" charset="-128"/>
              </a:rPr>
              <a:t>心の状態</a:t>
            </a:r>
            <a:r>
              <a:rPr lang="ja-JP" altLang="en-US" sz="1400" dirty="0">
                <a:solidFill>
                  <a:prstClr val="black"/>
                </a:solidFill>
                <a:latin typeface="BIZ UDPゴシック" panose="020B0400000000000000" pitchFamily="50" charset="-128"/>
                <a:ea typeface="BIZ UDPゴシック" panose="020B0400000000000000" pitchFamily="50" charset="-128"/>
              </a:rPr>
              <a:t>に近いものはどれですか。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457200">
              <a:tabLst>
                <a:tab pos="177800"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当てはまるものにチェック（</a:t>
            </a: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）しましょう。（いくつ選んでもよい。）</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09526F03-577E-734F-A5A2-EFBF758925DE}"/>
              </a:ext>
            </a:extLst>
          </p:cNvPr>
          <p:cNvSpPr txBox="1"/>
          <p:nvPr/>
        </p:nvSpPr>
        <p:spPr>
          <a:xfrm>
            <a:off x="757331" y="1028040"/>
            <a:ext cx="6317063" cy="307777"/>
          </a:xfrm>
          <a:prstGeom prst="rect">
            <a:avLst/>
          </a:prstGeom>
          <a:solidFill>
            <a:srgbClr val="F8CBAD"/>
          </a:solidFill>
        </p:spPr>
        <p:txBody>
          <a:bodyPr wrap="square" rtlCol="0">
            <a:spAutoFit/>
          </a:bodyPr>
          <a:lstStyle/>
          <a:p>
            <a:pPr algn="ctr" defTabSz="457200">
              <a:defRPr/>
            </a:pPr>
            <a:r>
              <a:rPr lang="ja-JP" altLang="en-US" sz="1400" dirty="0">
                <a:solidFill>
                  <a:prstClr val="black"/>
                </a:solidFill>
                <a:latin typeface="BIZ UDPゴシック" panose="020B0400000000000000" pitchFamily="50" charset="-128"/>
                <a:ea typeface="BIZ UDPゴシック" panose="020B0400000000000000" pitchFamily="50" charset="-128"/>
              </a:rPr>
              <a:t> 今日のあなたの</a:t>
            </a:r>
            <a:r>
              <a:rPr lang="ja-JP" altLang="en-US" sz="1400" b="1" u="sng" dirty="0">
                <a:solidFill>
                  <a:prstClr val="black"/>
                </a:solidFill>
                <a:latin typeface="BIZ UDPゴシック" panose="020B0400000000000000" pitchFamily="50" charset="-128"/>
                <a:ea typeface="BIZ UDPゴシック" panose="020B0400000000000000" pitchFamily="50" charset="-128"/>
              </a:rPr>
              <a:t>心の状態</a:t>
            </a:r>
            <a:r>
              <a:rPr lang="ja-JP" altLang="en-US" sz="1400" dirty="0">
                <a:solidFill>
                  <a:prstClr val="black"/>
                </a:solidFill>
                <a:latin typeface="BIZ UDPゴシック" panose="020B0400000000000000" pitchFamily="50" charset="-128"/>
                <a:ea typeface="BIZ UDPゴシック" panose="020B0400000000000000" pitchFamily="50" charset="-128"/>
              </a:rPr>
              <a:t>は、</a:t>
            </a:r>
            <a:r>
              <a:rPr lang="en-US" altLang="ja-JP" sz="1400" dirty="0">
                <a:solidFill>
                  <a:prstClr val="black"/>
                </a:solidFill>
                <a:latin typeface="BIZ UDPゴシック" panose="020B0400000000000000" pitchFamily="50" charset="-128"/>
                <a:ea typeface="BIZ UDPゴシック" panose="020B0400000000000000" pitchFamily="50" charset="-128"/>
              </a:rPr>
              <a:t>0</a:t>
            </a:r>
            <a:r>
              <a:rPr lang="ja-JP" altLang="en-US" sz="1400" dirty="0">
                <a:solidFill>
                  <a:prstClr val="black"/>
                </a:solidFill>
                <a:latin typeface="BIZ UDPゴシック" panose="020B0400000000000000" pitchFamily="50" charset="-128"/>
                <a:ea typeface="BIZ UDPゴシック" panose="020B0400000000000000" pitchFamily="50" charset="-128"/>
              </a:rPr>
              <a:t>から１０で表すとどこですか。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07" name="テキスト ボックス 206">
            <a:extLst>
              <a:ext uri="{FF2B5EF4-FFF2-40B4-BE49-F238E27FC236}">
                <a16:creationId xmlns:a16="http://schemas.microsoft.com/office/drawing/2014/main" id="{AA3D2425-C6BB-0965-8052-5F34018554B1}"/>
              </a:ext>
            </a:extLst>
          </p:cNvPr>
          <p:cNvSpPr txBox="1"/>
          <p:nvPr/>
        </p:nvSpPr>
        <p:spPr>
          <a:xfrm>
            <a:off x="1078804" y="3957034"/>
            <a:ext cx="5801342" cy="1440651"/>
          </a:xfrm>
          <a:prstGeom prst="rect">
            <a:avLst/>
          </a:prstGeom>
          <a:noFill/>
        </p:spPr>
        <p:txBody>
          <a:bodyPr wrap="square" rtlCol="0">
            <a:spAutoFit/>
          </a:bodyPr>
          <a:lstStyle/>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楽しい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うれしい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ワクワクする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晴れ晴れしている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やる気がある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イキイキする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かなしい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不安がある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イライラする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きんちょうする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やる気が出ない</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落ち込んでいる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70815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その他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6CD516A8-A435-C1EB-E9D5-6AC83C36BE60}"/>
              </a:ext>
            </a:extLst>
          </p:cNvPr>
          <p:cNvSpPr txBox="1"/>
          <p:nvPr/>
        </p:nvSpPr>
        <p:spPr>
          <a:xfrm>
            <a:off x="1329284" y="5574408"/>
            <a:ext cx="5322191" cy="870862"/>
          </a:xfrm>
          <a:prstGeom prst="rect">
            <a:avLst/>
          </a:prstGeom>
          <a:noFill/>
          <a:ln w="9525">
            <a:solidFill>
              <a:sysClr val="window" lastClr="FFFFFF">
                <a:lumMod val="50000"/>
              </a:sysClr>
            </a:solidFill>
          </a:ln>
        </p:spPr>
        <p:txBody>
          <a:bodyPr wrap="square" lIns="90000" tIns="46800" rIns="90000" bIns="648000" rtlCol="0" anchor="ctr" anchorCtr="1">
            <a:spAutoFit/>
          </a:bodyPr>
          <a:lstStyle/>
          <a:p>
            <a:pPr marL="0" marR="0" lvl="0" indent="0" defTabSz="457200" eaLnBrk="1" fontAlgn="auto" latinLnBrk="0" hangingPunct="1">
              <a:lnSpc>
                <a:spcPct val="100000"/>
              </a:lnSpc>
              <a:spcBef>
                <a:spcPts val="30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「その他」 につけた人は、どのような状態ですか。このらんに書きましょう。</a:t>
            </a:r>
          </a:p>
        </p:txBody>
      </p:sp>
      <p:sp>
        <p:nvSpPr>
          <p:cNvPr id="209" name="テキスト ボックス 208">
            <a:extLst>
              <a:ext uri="{FF2B5EF4-FFF2-40B4-BE49-F238E27FC236}">
                <a16:creationId xmlns:a16="http://schemas.microsoft.com/office/drawing/2014/main" id="{20717707-0A73-C518-8457-CE64CC26865E}"/>
              </a:ext>
            </a:extLst>
          </p:cNvPr>
          <p:cNvSpPr txBox="1"/>
          <p:nvPr/>
        </p:nvSpPr>
        <p:spPr>
          <a:xfrm>
            <a:off x="1829757" y="2010891"/>
            <a:ext cx="4078175" cy="377026"/>
          </a:xfrm>
          <a:prstGeom prst="rect">
            <a:avLst/>
          </a:prstGeom>
          <a:noFill/>
        </p:spPr>
        <p:txBody>
          <a:bodyPr wrap="square" rtlCol="0">
            <a:spAutoFit/>
          </a:bodyPr>
          <a:lstStyle/>
          <a:p>
            <a:pPr defTabSz="457200">
              <a:defRPr/>
            </a:pPr>
            <a:r>
              <a:rPr lang="en-US" altLang="ja-JP" sz="1850" dirty="0">
                <a:solidFill>
                  <a:prstClr val="black"/>
                </a:solidFill>
                <a:ea typeface="游ゴシック" panose="020B0400000000000000" pitchFamily="50" charset="-128"/>
              </a:rPr>
              <a:t>0</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1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2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3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4</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5</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6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7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8   </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9</a:t>
            </a:r>
            <a:r>
              <a:rPr lang="ja-JP" altLang="en-US" sz="1850" dirty="0">
                <a:solidFill>
                  <a:prstClr val="black"/>
                </a:solidFill>
                <a:ea typeface="游ゴシック" panose="020B0400000000000000" pitchFamily="50" charset="-128"/>
              </a:rPr>
              <a:t>   </a:t>
            </a:r>
            <a:r>
              <a:rPr lang="en-US" altLang="ja-JP" sz="1850" dirty="0">
                <a:solidFill>
                  <a:prstClr val="black"/>
                </a:solidFill>
                <a:ea typeface="游ゴシック" panose="020B0400000000000000" pitchFamily="50" charset="-128"/>
              </a:rPr>
              <a:t>10</a:t>
            </a:r>
          </a:p>
        </p:txBody>
      </p:sp>
      <p:sp>
        <p:nvSpPr>
          <p:cNvPr id="210" name="吹き出し: 角を丸めた四角形 209">
            <a:extLst>
              <a:ext uri="{FF2B5EF4-FFF2-40B4-BE49-F238E27FC236}">
                <a16:creationId xmlns:a16="http://schemas.microsoft.com/office/drawing/2014/main" id="{7A0DB711-9FF0-83FB-CE99-BADADAAA8990}"/>
              </a:ext>
            </a:extLst>
          </p:cNvPr>
          <p:cNvSpPr/>
          <p:nvPr/>
        </p:nvSpPr>
        <p:spPr>
          <a:xfrm>
            <a:off x="3092450" y="1498214"/>
            <a:ext cx="1000323" cy="417228"/>
          </a:xfrm>
          <a:prstGeom prst="wedgeRoundRectCallout">
            <a:avLst>
              <a:gd name="adj1" fmla="val -21648"/>
              <a:gd name="adj2" fmla="val 28125"/>
              <a:gd name="adj3" fmla="val 16667"/>
            </a:avLst>
          </a:prstGeom>
          <a:noFill/>
          <a:ln w="28575"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1" name="テキスト ボックス 210">
            <a:extLst>
              <a:ext uri="{FF2B5EF4-FFF2-40B4-BE49-F238E27FC236}">
                <a16:creationId xmlns:a16="http://schemas.microsoft.com/office/drawing/2014/main" id="{C09BCEE7-6607-26F3-2C7F-E9AB8E1CC65D}"/>
              </a:ext>
            </a:extLst>
          </p:cNvPr>
          <p:cNvSpPr txBox="1"/>
          <p:nvPr/>
        </p:nvSpPr>
        <p:spPr>
          <a:xfrm>
            <a:off x="771303" y="6560889"/>
            <a:ext cx="6290908" cy="584775"/>
          </a:xfrm>
          <a:prstGeom prst="rect">
            <a:avLst/>
          </a:prstGeom>
          <a:solidFill>
            <a:srgbClr val="ED7D31">
              <a:lumMod val="40000"/>
              <a:lumOff val="6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tab pos="177800" algn="l"/>
              </a:tabLst>
              <a:defRPr/>
            </a:pPr>
            <a:r>
              <a:rPr kumimoji="0" lang="en-US" altLang="ja-JP"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前の質問で答えた心の状態になった</a:t>
            </a:r>
            <a:r>
              <a:rPr kumimoji="0" lang="ja-JP" altLang="en-US" sz="1400" b="1" i="0" u="sng"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理由や出来事</a:t>
            </a:r>
            <a:r>
              <a:rPr kumimoji="0" lang="ja-JP" altLang="en-US"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はありますか。</a:t>
            </a:r>
            <a:endParaRPr kumimoji="0" lang="en-US" altLang="ja-JP"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tab pos="177800" algn="l"/>
              </a:tabLst>
              <a:defRPr/>
            </a:pPr>
            <a:r>
              <a:rPr kumimoji="0" lang="en-US" altLang="ja-JP"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当てはまるものにチェック（</a:t>
            </a: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）しましょう。</a:t>
            </a:r>
            <a:r>
              <a:rPr kumimoji="0" lang="ja-JP" altLang="en-US" sz="1400" b="0" i="0" u="none" strike="noStrike" kern="0" cap="none" spc="0" normalizeH="0" baseline="0" noProof="0" dirty="0">
                <a:ln>
                  <a:noFill/>
                </a:ln>
                <a:solidFill>
                  <a:srgbClr val="202124"/>
                </a:solidFill>
                <a:effectLst/>
                <a:uLnTx/>
                <a:uFillTx/>
                <a:latin typeface="BIZ UDPゴシック" panose="020B0400000000000000" pitchFamily="50" charset="-128"/>
                <a:ea typeface="BIZ UDPゴシック" panose="020B0400000000000000" pitchFamily="50" charset="-128"/>
              </a:rPr>
              <a:t> （いくつ選んでもよい。）</a:t>
            </a:r>
            <a:endPar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2" name="テキスト ボックス 211">
            <a:extLst>
              <a:ext uri="{FF2B5EF4-FFF2-40B4-BE49-F238E27FC236}">
                <a16:creationId xmlns:a16="http://schemas.microsoft.com/office/drawing/2014/main" id="{8DF58FA3-0444-C0B1-9337-0BD32D86B65D}"/>
              </a:ext>
            </a:extLst>
          </p:cNvPr>
          <p:cNvSpPr txBox="1"/>
          <p:nvPr/>
        </p:nvSpPr>
        <p:spPr>
          <a:xfrm>
            <a:off x="1601272" y="7276406"/>
            <a:ext cx="5074973" cy="1061829"/>
          </a:xfrm>
          <a:prstGeom prst="rect">
            <a:avLst/>
          </a:prstGeom>
          <a:noFill/>
        </p:spPr>
        <p:txBody>
          <a:bodyPr wrap="square" rtlCol="0">
            <a:spAutoFit/>
          </a:bodyPr>
          <a:lstStyle/>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先生のことで　　　　　　　　　🔲 友だちのことで</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勉強のことで　　　　　　　　　🔲 家族のことで</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自分のことで　　　　　　　　　🔲 なんとなく（理由はない）</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spcBef>
                <a:spcPts val="600"/>
              </a:spcBef>
              <a:defRPr/>
            </a:pPr>
            <a:r>
              <a:rPr lang="ja-JP" altLang="en-US" sz="1200" dirty="0">
                <a:solidFill>
                  <a:prstClr val="black"/>
                </a:solidFill>
                <a:latin typeface="BIZ UDPゴシック" panose="020B0400000000000000" pitchFamily="50" charset="-128"/>
                <a:ea typeface="BIZ UDPゴシック" panose="020B0400000000000000" pitchFamily="50" charset="-128"/>
              </a:rPr>
              <a:t>🔲 その他</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3" name="テキスト ボックス 212">
            <a:extLst>
              <a:ext uri="{FF2B5EF4-FFF2-40B4-BE49-F238E27FC236}">
                <a16:creationId xmlns:a16="http://schemas.microsoft.com/office/drawing/2014/main" id="{E14B0774-A483-DE0A-E760-7D8A66A9F19F}"/>
              </a:ext>
            </a:extLst>
          </p:cNvPr>
          <p:cNvSpPr txBox="1"/>
          <p:nvPr/>
        </p:nvSpPr>
        <p:spPr>
          <a:xfrm>
            <a:off x="1329285" y="8478663"/>
            <a:ext cx="5322191" cy="1016269"/>
          </a:xfrm>
          <a:prstGeom prst="rect">
            <a:avLst/>
          </a:prstGeom>
          <a:noFill/>
          <a:ln w="9525">
            <a:solidFill>
              <a:sysClr val="window" lastClr="FFFFFF">
                <a:lumMod val="50000"/>
              </a:sysClr>
            </a:solidFill>
          </a:ln>
        </p:spPr>
        <p:txBody>
          <a:bodyPr wrap="square" tIns="46800" bIns="792000" rtlCol="0" anchor="ctr" anchorCtr="1">
            <a:spAutoFit/>
          </a:bodyPr>
          <a:lstStyle/>
          <a:p>
            <a:pPr marL="0" marR="0" lvl="0" indent="0" defTabSz="457200" eaLnBrk="1" fontAlgn="auto" latinLnBrk="0" hangingPunct="1">
              <a:lnSpc>
                <a:spcPct val="100000"/>
              </a:lnSpc>
              <a:spcBef>
                <a:spcPts val="30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「その他」につけた人は、その理由や出来事を、このらんに書きましょう。</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4" name="タイトル 1">
            <a:extLst>
              <a:ext uri="{FF2B5EF4-FFF2-40B4-BE49-F238E27FC236}">
                <a16:creationId xmlns:a16="http://schemas.microsoft.com/office/drawing/2014/main" id="{27749C1D-6A39-2330-0D09-329A081A5D5C}"/>
              </a:ext>
            </a:extLst>
          </p:cNvPr>
          <p:cNvSpPr txBox="1">
            <a:spLocks/>
          </p:cNvSpPr>
          <p:nvPr/>
        </p:nvSpPr>
        <p:spPr>
          <a:xfrm>
            <a:off x="728758" y="393700"/>
            <a:ext cx="6402292" cy="409075"/>
          </a:xfrm>
          <a:prstGeom prst="rect">
            <a:avLst/>
          </a:prstGeom>
          <a:solidFill>
            <a:srgbClr val="4472C4">
              <a:lumMod val="50000"/>
            </a:srgbClr>
          </a:solidFill>
          <a:ln w="19050">
            <a:solidFill>
              <a:srgbClr val="000099"/>
            </a:solidFill>
          </a:ln>
        </p:spPr>
        <p:txBody>
          <a:bodyPr anchor="ctr">
            <a:normAutofit fontScale="8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今日のあなたの </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心の状</a:t>
            </a:r>
            <a:r>
              <a:rPr kumimoji="1" lang="ja-JP" altLang="en-US" sz="18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態</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について、次の質問に答えましょう。</a:t>
            </a:r>
          </a:p>
        </p:txBody>
      </p:sp>
      <p:sp>
        <p:nvSpPr>
          <p:cNvPr id="215" name="テキスト ボックス 214">
            <a:extLst>
              <a:ext uri="{FF2B5EF4-FFF2-40B4-BE49-F238E27FC236}">
                <a16:creationId xmlns:a16="http://schemas.microsoft.com/office/drawing/2014/main" id="{7F12C088-EC0C-30FC-B13A-1FC6033169F8}"/>
              </a:ext>
            </a:extLst>
          </p:cNvPr>
          <p:cNvSpPr txBox="1"/>
          <p:nvPr/>
        </p:nvSpPr>
        <p:spPr>
          <a:xfrm>
            <a:off x="4922040" y="2783359"/>
            <a:ext cx="757598" cy="360548"/>
          </a:xfrm>
          <a:prstGeom prst="rect">
            <a:avLst/>
          </a:prstGeom>
          <a:noFill/>
          <a:ln>
            <a:noFill/>
          </a:ln>
        </p:spPr>
        <p:txBody>
          <a:bodyPr wrap="square" rtlCol="0">
            <a:spAutoFit/>
          </a:bodyPr>
          <a:lstStyle/>
          <a:p>
            <a:pPr algn="ctr" defTabSz="457200">
              <a:lnSpc>
                <a:spcPct val="15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よい</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16" name="テキスト ボックス 215">
            <a:extLst>
              <a:ext uri="{FF2B5EF4-FFF2-40B4-BE49-F238E27FC236}">
                <a16:creationId xmlns:a16="http://schemas.microsoft.com/office/drawing/2014/main" id="{8036B2CD-0F87-4DAC-DE5B-F95C232FE169}"/>
              </a:ext>
            </a:extLst>
          </p:cNvPr>
          <p:cNvSpPr txBox="1"/>
          <p:nvPr/>
        </p:nvSpPr>
        <p:spPr>
          <a:xfrm>
            <a:off x="1551638" y="2864422"/>
            <a:ext cx="896421" cy="276999"/>
          </a:xfrm>
          <a:prstGeom prst="rect">
            <a:avLst/>
          </a:prstGeom>
          <a:noFill/>
          <a:ln>
            <a:noFill/>
          </a:ln>
        </p:spPr>
        <p:txBody>
          <a:bodyPr wrap="square" rtlCol="0">
            <a:spAutoFit/>
          </a:bodyPr>
          <a:lstStyle/>
          <a:p>
            <a:pPr algn="ct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よくない</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7" name="テキスト ボックス 216">
            <a:extLst>
              <a:ext uri="{FF2B5EF4-FFF2-40B4-BE49-F238E27FC236}">
                <a16:creationId xmlns:a16="http://schemas.microsoft.com/office/drawing/2014/main" id="{E04FAF39-1AE3-7E53-3E2D-A36D715BE788}"/>
              </a:ext>
            </a:extLst>
          </p:cNvPr>
          <p:cNvSpPr txBox="1"/>
          <p:nvPr/>
        </p:nvSpPr>
        <p:spPr>
          <a:xfrm>
            <a:off x="4106154" y="1539056"/>
            <a:ext cx="1922350" cy="276999"/>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（数字を書きましょう。）</a:t>
            </a:r>
          </a:p>
        </p:txBody>
      </p:sp>
      <p:sp>
        <p:nvSpPr>
          <p:cNvPr id="218" name="テキスト ボックス 217">
            <a:extLst>
              <a:ext uri="{FF2B5EF4-FFF2-40B4-BE49-F238E27FC236}">
                <a16:creationId xmlns:a16="http://schemas.microsoft.com/office/drawing/2014/main" id="{65AE2378-9E2A-7697-4D58-54A74E1EC732}"/>
              </a:ext>
            </a:extLst>
          </p:cNvPr>
          <p:cNvSpPr txBox="1"/>
          <p:nvPr/>
        </p:nvSpPr>
        <p:spPr>
          <a:xfrm>
            <a:off x="431240" y="1007023"/>
            <a:ext cx="657553" cy="338554"/>
          </a:xfrm>
          <a:prstGeom prst="rect">
            <a:avLst/>
          </a:prstGeom>
          <a:noFill/>
        </p:spPr>
        <p:txBody>
          <a:bodyPr wrap="square" rtlCol="0">
            <a:spAutoFit/>
          </a:bodyPr>
          <a:lstStyle/>
          <a:p>
            <a:pPr algn="ctr" defTabSz="457200">
              <a:defRPr/>
            </a:pPr>
            <a:r>
              <a:rPr lang="ja-JP" altLang="en-US" sz="800" dirty="0">
                <a:solidFill>
                  <a:prstClr val="black"/>
                </a:solidFill>
                <a:latin typeface="BIZ UDPゴシック" panose="020B0400000000000000" pitchFamily="50" charset="-128"/>
                <a:ea typeface="BIZ UDPゴシック" panose="020B0400000000000000" pitchFamily="50" charset="-128"/>
              </a:rPr>
              <a:t>よい</a:t>
            </a:r>
            <a:endParaRPr lang="en-US" altLang="ja-JP" sz="800"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800" dirty="0">
                <a:solidFill>
                  <a:prstClr val="black"/>
                </a:solidFill>
                <a:latin typeface="BIZ UDPゴシック" panose="020B0400000000000000" pitchFamily="50" charset="-128"/>
                <a:ea typeface="BIZ UDPゴシック" panose="020B0400000000000000" pitchFamily="50" charset="-128"/>
              </a:rPr>
              <a:t>生活習慣</a:t>
            </a:r>
            <a:endParaRPr lang="ja-JP" altLang="en-US" sz="700" dirty="0">
              <a:solidFill>
                <a:prstClr val="black"/>
              </a:solidFill>
              <a:latin typeface="BIZ UDPゴシック" panose="020B0400000000000000" pitchFamily="50" charset="-128"/>
              <a:ea typeface="BIZ UDPゴシック" panose="020B0400000000000000" pitchFamily="50" charset="-128"/>
            </a:endParaRPr>
          </a:p>
        </p:txBody>
      </p:sp>
      <p:sp>
        <p:nvSpPr>
          <p:cNvPr id="219" name="楕円 218">
            <a:extLst>
              <a:ext uri="{FF2B5EF4-FFF2-40B4-BE49-F238E27FC236}">
                <a16:creationId xmlns:a16="http://schemas.microsoft.com/office/drawing/2014/main" id="{EADF688F-01BF-7F50-3AD0-DE4F6C05B864}"/>
              </a:ext>
            </a:extLst>
          </p:cNvPr>
          <p:cNvSpPr/>
          <p:nvPr/>
        </p:nvSpPr>
        <p:spPr>
          <a:xfrm rot="16200000">
            <a:off x="565010" y="863595"/>
            <a:ext cx="518131" cy="733545"/>
          </a:xfrm>
          <a:prstGeom prst="ellipse">
            <a:avLst/>
          </a:prstGeom>
          <a:solidFill>
            <a:srgbClr val="F6C8A8"/>
          </a:solidFill>
          <a:ln w="12700" cap="flat" cmpd="sng" algn="ctr">
            <a:solidFill>
              <a:srgbClr val="FFC000">
                <a:lumMod val="75000"/>
              </a:srgbClr>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20" name="テキスト ボックス 219">
            <a:extLst>
              <a:ext uri="{FF2B5EF4-FFF2-40B4-BE49-F238E27FC236}">
                <a16:creationId xmlns:a16="http://schemas.microsoft.com/office/drawing/2014/main" id="{F9831AFD-420B-D2C0-BDF3-7498B21D7910}"/>
              </a:ext>
            </a:extLst>
          </p:cNvPr>
          <p:cNvSpPr txBox="1"/>
          <p:nvPr/>
        </p:nvSpPr>
        <p:spPr>
          <a:xfrm>
            <a:off x="465466" y="1088755"/>
            <a:ext cx="714239" cy="230832"/>
          </a:xfrm>
          <a:prstGeom prst="rect">
            <a:avLst/>
          </a:prstGeom>
          <a:noFill/>
        </p:spPr>
        <p:txBody>
          <a:bodyPr wrap="square" rtlCol="0">
            <a:spAutoFit/>
          </a:bodyPr>
          <a:lstStyle/>
          <a:p>
            <a:pPr algn="ctr" defTabSz="457200">
              <a:defRPr/>
            </a:pPr>
            <a:r>
              <a:rPr lang="ja-JP" altLang="en-US" sz="900" b="1" dirty="0">
                <a:solidFill>
                  <a:prstClr val="black"/>
                </a:solidFill>
                <a:latin typeface="BIZ UDPゴシック" panose="020B0400000000000000" pitchFamily="50" charset="-128"/>
                <a:ea typeface="BIZ UDPゴシック" panose="020B0400000000000000" pitchFamily="50" charset="-128"/>
              </a:rPr>
              <a:t>心の状態</a:t>
            </a:r>
          </a:p>
        </p:txBody>
      </p:sp>
      <p:pic>
        <p:nvPicPr>
          <p:cNvPr id="221" name="図 220">
            <a:extLst>
              <a:ext uri="{FF2B5EF4-FFF2-40B4-BE49-F238E27FC236}">
                <a16:creationId xmlns:a16="http://schemas.microsoft.com/office/drawing/2014/main" id="{79CBF13F-F21A-ABF3-1AC7-8C0E07067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1564" y="2442092"/>
            <a:ext cx="576865" cy="576865"/>
          </a:xfrm>
          <a:prstGeom prst="rect">
            <a:avLst/>
          </a:prstGeom>
        </p:spPr>
      </p:pic>
      <p:pic>
        <p:nvPicPr>
          <p:cNvPr id="222" name="図 221">
            <a:extLst>
              <a:ext uri="{FF2B5EF4-FFF2-40B4-BE49-F238E27FC236}">
                <a16:creationId xmlns:a16="http://schemas.microsoft.com/office/drawing/2014/main" id="{3448AF48-2450-3A31-71AE-95006E124D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9361" y="2445391"/>
            <a:ext cx="576865" cy="576865"/>
          </a:xfrm>
          <a:prstGeom prst="rect">
            <a:avLst/>
          </a:prstGeom>
        </p:spPr>
      </p:pic>
      <p:pic>
        <p:nvPicPr>
          <p:cNvPr id="223" name="図 222">
            <a:extLst>
              <a:ext uri="{FF2B5EF4-FFF2-40B4-BE49-F238E27FC236}">
                <a16:creationId xmlns:a16="http://schemas.microsoft.com/office/drawing/2014/main" id="{50732D3B-8A1C-B862-010D-90B6A4820E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5420" y="2437545"/>
            <a:ext cx="576865" cy="576865"/>
          </a:xfrm>
          <a:prstGeom prst="rect">
            <a:avLst/>
          </a:prstGeom>
        </p:spPr>
      </p:pic>
      <p:pic>
        <p:nvPicPr>
          <p:cNvPr id="224" name="図 223">
            <a:extLst>
              <a:ext uri="{FF2B5EF4-FFF2-40B4-BE49-F238E27FC236}">
                <a16:creationId xmlns:a16="http://schemas.microsoft.com/office/drawing/2014/main" id="{71C26B3C-F21B-FD3E-8ABD-7B81F9B9F7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2099" y="2427548"/>
            <a:ext cx="576865" cy="576865"/>
          </a:xfrm>
          <a:prstGeom prst="rect">
            <a:avLst/>
          </a:prstGeom>
        </p:spPr>
      </p:pic>
      <p:pic>
        <p:nvPicPr>
          <p:cNvPr id="204" name="図 203">
            <a:extLst>
              <a:ext uri="{FF2B5EF4-FFF2-40B4-BE49-F238E27FC236}">
                <a16:creationId xmlns:a16="http://schemas.microsoft.com/office/drawing/2014/main" id="{15FDDFD5-A47C-A703-A30D-D49AC9AEF308}"/>
              </a:ext>
            </a:extLst>
          </p:cNvPr>
          <p:cNvPicPr>
            <a:picLocks noChangeAspect="1"/>
          </p:cNvPicPr>
          <p:nvPr/>
        </p:nvPicPr>
        <p:blipFill>
          <a:blip r:embed="rId7"/>
          <a:stretch>
            <a:fillRect/>
          </a:stretch>
        </p:blipFill>
        <p:spPr>
          <a:xfrm>
            <a:off x="1951019" y="2282054"/>
            <a:ext cx="3676112" cy="223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object 92"/>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3</a:t>
            </a:r>
            <a:endParaRPr sz="1050">
              <a:latin typeface="ＭＳ Ｐゴシック"/>
              <a:cs typeface="ＭＳ Ｐゴシック"/>
            </a:endParaRPr>
          </a:p>
        </p:txBody>
      </p:sp>
      <p:grpSp>
        <p:nvGrpSpPr>
          <p:cNvPr id="93" name="object 93"/>
          <p:cNvGrpSpPr/>
          <p:nvPr/>
        </p:nvGrpSpPr>
        <p:grpSpPr>
          <a:xfrm>
            <a:off x="7163999" y="0"/>
            <a:ext cx="432434" cy="10692130"/>
            <a:chOff x="7163999" y="0"/>
            <a:chExt cx="432434" cy="10692130"/>
          </a:xfrm>
        </p:grpSpPr>
        <p:sp>
          <p:nvSpPr>
            <p:cNvPr id="94" name="object 94"/>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2E3D63"/>
            </a:solidFill>
          </p:spPr>
          <p:txBody>
            <a:bodyPr wrap="square" lIns="0" tIns="0" rIns="0" bIns="0" rtlCol="0"/>
            <a:lstStyle/>
            <a:p>
              <a:endParaRPr/>
            </a:p>
          </p:txBody>
        </p:sp>
        <p:sp>
          <p:nvSpPr>
            <p:cNvPr id="95" name="object 95"/>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96" name="object 96"/>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grpSp>
      <p:sp>
        <p:nvSpPr>
          <p:cNvPr id="97" name="object 97"/>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2E3D63"/>
          </a:solidFill>
        </p:spPr>
        <p:txBody>
          <a:bodyPr wrap="square" lIns="0" tIns="0" rIns="0" bIns="0" rtlCol="0"/>
          <a:lstStyle/>
          <a:p>
            <a:endParaRPr/>
          </a:p>
        </p:txBody>
      </p:sp>
      <p:sp>
        <p:nvSpPr>
          <p:cNvPr id="98" name="object 98"/>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3</a:t>
            </a:r>
            <a:endParaRPr sz="1050">
              <a:latin typeface="ＭＳ Ｐゴシック"/>
              <a:cs typeface="ＭＳ Ｐゴシック"/>
            </a:endParaRPr>
          </a:p>
        </p:txBody>
      </p:sp>
      <p:sp>
        <p:nvSpPr>
          <p:cNvPr id="187" name="正方形/長方形 186">
            <a:extLst>
              <a:ext uri="{FF2B5EF4-FFF2-40B4-BE49-F238E27FC236}">
                <a16:creationId xmlns:a16="http://schemas.microsoft.com/office/drawing/2014/main" id="{8208079B-DB8A-A7CF-8F87-F563B1A72A5C}"/>
              </a:ext>
            </a:extLst>
          </p:cNvPr>
          <p:cNvSpPr/>
          <p:nvPr/>
        </p:nvSpPr>
        <p:spPr>
          <a:xfrm>
            <a:off x="808702" y="2560877"/>
            <a:ext cx="5854503" cy="383137"/>
          </a:xfrm>
          <a:prstGeom prst="rect">
            <a:avLst/>
          </a:prstGeom>
          <a:solidFill>
            <a:srgbClr val="66CCFF">
              <a:alpha val="29804"/>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8" name="正方形/長方形 187">
            <a:extLst>
              <a:ext uri="{FF2B5EF4-FFF2-40B4-BE49-F238E27FC236}">
                <a16:creationId xmlns:a16="http://schemas.microsoft.com/office/drawing/2014/main" id="{7AF63F6A-66CC-0AAF-4E25-63ED6E2FA612}"/>
              </a:ext>
            </a:extLst>
          </p:cNvPr>
          <p:cNvSpPr/>
          <p:nvPr/>
        </p:nvSpPr>
        <p:spPr>
          <a:xfrm>
            <a:off x="809092" y="1868722"/>
            <a:ext cx="5854503" cy="383137"/>
          </a:xfrm>
          <a:prstGeom prst="rect">
            <a:avLst/>
          </a:prstGeom>
          <a:solidFill>
            <a:srgbClr val="66CCFF">
              <a:alpha val="29804"/>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正方形/長方形 188">
            <a:extLst>
              <a:ext uri="{FF2B5EF4-FFF2-40B4-BE49-F238E27FC236}">
                <a16:creationId xmlns:a16="http://schemas.microsoft.com/office/drawing/2014/main" id="{705767F9-0201-3119-63C3-A66EFB16BAE5}"/>
              </a:ext>
            </a:extLst>
          </p:cNvPr>
          <p:cNvSpPr/>
          <p:nvPr/>
        </p:nvSpPr>
        <p:spPr>
          <a:xfrm>
            <a:off x="725348" y="5145998"/>
            <a:ext cx="6049604" cy="4925102"/>
          </a:xfrm>
          <a:prstGeom prst="rect">
            <a:avLst/>
          </a:prstGeom>
          <a:noFill/>
          <a:ln w="28575" cap="flat" cmpd="sng" algn="ctr">
            <a:solidFill>
              <a:srgbClr val="A7CB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正方形/長方形 189">
            <a:extLst>
              <a:ext uri="{FF2B5EF4-FFF2-40B4-BE49-F238E27FC236}">
                <a16:creationId xmlns:a16="http://schemas.microsoft.com/office/drawing/2014/main" id="{51BA9877-90A7-7FAF-51E4-21BECA4A029C}"/>
              </a:ext>
            </a:extLst>
          </p:cNvPr>
          <p:cNvSpPr/>
          <p:nvPr/>
        </p:nvSpPr>
        <p:spPr>
          <a:xfrm>
            <a:off x="722968" y="3779145"/>
            <a:ext cx="6049607" cy="1104033"/>
          </a:xfrm>
          <a:prstGeom prst="rect">
            <a:avLst/>
          </a:prstGeom>
          <a:noFill/>
          <a:ln w="28575" cap="flat" cmpd="sng" algn="ctr">
            <a:solidFill>
              <a:srgbClr val="F8F2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1" name="正方形/長方形 190">
            <a:extLst>
              <a:ext uri="{FF2B5EF4-FFF2-40B4-BE49-F238E27FC236}">
                <a16:creationId xmlns:a16="http://schemas.microsoft.com/office/drawing/2014/main" id="{AE00BB15-A4B2-81B0-99A4-4B6EE623F11B}"/>
              </a:ext>
            </a:extLst>
          </p:cNvPr>
          <p:cNvSpPr/>
          <p:nvPr/>
        </p:nvSpPr>
        <p:spPr>
          <a:xfrm>
            <a:off x="721350" y="1206256"/>
            <a:ext cx="6049605" cy="2362427"/>
          </a:xfrm>
          <a:prstGeom prst="rect">
            <a:avLst/>
          </a:prstGeom>
          <a:noFill/>
          <a:ln w="28575" cap="flat" cmpd="sng" algn="ctr">
            <a:solidFill>
              <a:srgbClr val="FFB9B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BFA46BB5-CB0A-CA0D-A9FB-A849BF93F899}"/>
              </a:ext>
            </a:extLst>
          </p:cNvPr>
          <p:cNvSpPr txBox="1"/>
          <p:nvPr/>
        </p:nvSpPr>
        <p:spPr>
          <a:xfrm>
            <a:off x="828733" y="1897037"/>
            <a:ext cx="5732269"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朝、すっきり目がさめる。　</a:t>
            </a:r>
            <a:endParaRPr lang="en-US" altLang="ja-JP" sz="1400" b="1" dirty="0">
              <a:solidFill>
                <a:srgbClr val="00B050"/>
              </a:solidFill>
              <a:latin typeface="BIZ UDPゴシック" panose="020B0400000000000000" pitchFamily="50" charset="-128"/>
              <a:ea typeface="BIZ UDPゴシック" panose="020B0400000000000000" pitchFamily="50" charset="-128"/>
            </a:endParaRPr>
          </a:p>
        </p:txBody>
      </p:sp>
      <p:sp>
        <p:nvSpPr>
          <p:cNvPr id="193" name="テキスト ボックス 192">
            <a:extLst>
              <a:ext uri="{FF2B5EF4-FFF2-40B4-BE49-F238E27FC236}">
                <a16:creationId xmlns:a16="http://schemas.microsoft.com/office/drawing/2014/main" id="{905F3713-8221-E0AB-D521-C1A60A0C0C84}"/>
              </a:ext>
            </a:extLst>
          </p:cNvPr>
          <p:cNvSpPr txBox="1"/>
          <p:nvPr/>
        </p:nvSpPr>
        <p:spPr>
          <a:xfrm>
            <a:off x="839320" y="2595200"/>
            <a:ext cx="5721348"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朝ごはんを食べる。　　　　</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4" name="正方形/長方形 193">
            <a:extLst>
              <a:ext uri="{FF2B5EF4-FFF2-40B4-BE49-F238E27FC236}">
                <a16:creationId xmlns:a16="http://schemas.microsoft.com/office/drawing/2014/main" id="{96EA4D36-F82F-D99E-6FA0-B384B65FAC29}"/>
              </a:ext>
            </a:extLst>
          </p:cNvPr>
          <p:cNvSpPr/>
          <p:nvPr/>
        </p:nvSpPr>
        <p:spPr>
          <a:xfrm>
            <a:off x="3383863" y="1428361"/>
            <a:ext cx="880194" cy="2118107"/>
          </a:xfrm>
          <a:prstGeom prst="rect">
            <a:avLst/>
          </a:prstGeom>
          <a:solidFill>
            <a:srgbClr val="FFE699">
              <a:alpha val="27059"/>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5" name="正方形/長方形 194">
            <a:extLst>
              <a:ext uri="{FF2B5EF4-FFF2-40B4-BE49-F238E27FC236}">
                <a16:creationId xmlns:a16="http://schemas.microsoft.com/office/drawing/2014/main" id="{C8436422-8FD3-51F4-EE3F-7AA3F7015024}"/>
              </a:ext>
            </a:extLst>
          </p:cNvPr>
          <p:cNvSpPr/>
          <p:nvPr/>
        </p:nvSpPr>
        <p:spPr>
          <a:xfrm>
            <a:off x="4443526" y="1423600"/>
            <a:ext cx="880194" cy="2118107"/>
          </a:xfrm>
          <a:prstGeom prst="rect">
            <a:avLst/>
          </a:prstGeom>
          <a:solidFill>
            <a:srgbClr val="FFE699">
              <a:alpha val="27059"/>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6" name="正方形/長方形 195">
            <a:extLst>
              <a:ext uri="{FF2B5EF4-FFF2-40B4-BE49-F238E27FC236}">
                <a16:creationId xmlns:a16="http://schemas.microsoft.com/office/drawing/2014/main" id="{358B6916-2C72-81F9-46B1-C5C9B4F935DB}"/>
              </a:ext>
            </a:extLst>
          </p:cNvPr>
          <p:cNvSpPr/>
          <p:nvPr/>
        </p:nvSpPr>
        <p:spPr>
          <a:xfrm>
            <a:off x="5531762" y="1433120"/>
            <a:ext cx="880194" cy="2118107"/>
          </a:xfrm>
          <a:prstGeom prst="rect">
            <a:avLst/>
          </a:prstGeom>
          <a:solidFill>
            <a:srgbClr val="FFE699">
              <a:alpha val="27059"/>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7" name="テキスト ボックス 196">
            <a:extLst>
              <a:ext uri="{FF2B5EF4-FFF2-40B4-BE49-F238E27FC236}">
                <a16:creationId xmlns:a16="http://schemas.microsoft.com/office/drawing/2014/main" id="{DA3A6772-CB08-752B-E07C-FC66680C9273}"/>
              </a:ext>
            </a:extLst>
          </p:cNvPr>
          <p:cNvSpPr txBox="1"/>
          <p:nvPr/>
        </p:nvSpPr>
        <p:spPr>
          <a:xfrm>
            <a:off x="832445" y="2227111"/>
            <a:ext cx="3435528"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夜、ぐっすりねむれる。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8" name="テキスト ボックス 197">
            <a:extLst>
              <a:ext uri="{FF2B5EF4-FFF2-40B4-BE49-F238E27FC236}">
                <a16:creationId xmlns:a16="http://schemas.microsoft.com/office/drawing/2014/main" id="{41F0F47E-F9FA-4F36-542D-E7EC0A42D878}"/>
              </a:ext>
            </a:extLst>
          </p:cNvPr>
          <p:cNvSpPr txBox="1"/>
          <p:nvPr/>
        </p:nvSpPr>
        <p:spPr>
          <a:xfrm>
            <a:off x="834987" y="2942282"/>
            <a:ext cx="2455638" cy="539802"/>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体育以外に、運動や遊び</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で体を動かす。　</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9" name="テキスト ボックス 198">
            <a:extLst>
              <a:ext uri="{FF2B5EF4-FFF2-40B4-BE49-F238E27FC236}">
                <a16:creationId xmlns:a16="http://schemas.microsoft.com/office/drawing/2014/main" id="{B20E5DFD-AB5F-F398-A62B-5971156913B2}"/>
              </a:ext>
            </a:extLst>
          </p:cNvPr>
          <p:cNvSpPr txBox="1"/>
          <p:nvPr/>
        </p:nvSpPr>
        <p:spPr>
          <a:xfrm>
            <a:off x="843186" y="4003935"/>
            <a:ext cx="5306798" cy="508049"/>
          </a:xfrm>
          <a:prstGeom prst="rect">
            <a:avLst/>
          </a:prstGeom>
          <a:noFill/>
        </p:spPr>
        <p:txBody>
          <a:bodyPr wrap="square" rtlCol="0">
            <a:spAutoFit/>
          </a:bodyPr>
          <a:lstStyle/>
          <a:p>
            <a:pPr marL="179388" indent="-179388"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体の調子が悪いことはありますか。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marL="179388" indent="-179388" defTabSz="457200">
              <a:defRPr/>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頭が痛い、お腹が痛い、だるい、息苦しい、食欲がない　など ）</a:t>
            </a:r>
          </a:p>
        </p:txBody>
      </p:sp>
      <p:sp>
        <p:nvSpPr>
          <p:cNvPr id="200" name="テキスト ボックス 199">
            <a:extLst>
              <a:ext uri="{FF2B5EF4-FFF2-40B4-BE49-F238E27FC236}">
                <a16:creationId xmlns:a16="http://schemas.microsoft.com/office/drawing/2014/main" id="{D710317C-FC0A-1165-340D-D64EB4175C8E}"/>
              </a:ext>
            </a:extLst>
          </p:cNvPr>
          <p:cNvSpPr txBox="1"/>
          <p:nvPr/>
        </p:nvSpPr>
        <p:spPr>
          <a:xfrm>
            <a:off x="770230" y="5385245"/>
            <a:ext cx="5490597" cy="317531"/>
          </a:xfrm>
          <a:prstGeom prst="rect">
            <a:avLst/>
          </a:prstGeom>
          <a:noFill/>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楽しく遊べる友だちがいますか。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201" name="テキスト ボックス 200">
            <a:extLst>
              <a:ext uri="{FF2B5EF4-FFF2-40B4-BE49-F238E27FC236}">
                <a16:creationId xmlns:a16="http://schemas.microsoft.com/office/drawing/2014/main" id="{61A9E35C-EDB8-FE48-0554-17911181C2D9}"/>
              </a:ext>
            </a:extLst>
          </p:cNvPr>
          <p:cNvSpPr txBox="1"/>
          <p:nvPr/>
        </p:nvSpPr>
        <p:spPr>
          <a:xfrm>
            <a:off x="3943267" y="5389045"/>
            <a:ext cx="2379898" cy="285777"/>
          </a:xfrm>
          <a:prstGeom prst="rect">
            <a:avLst/>
          </a:prstGeom>
          <a:noFill/>
        </p:spPr>
        <p:txBody>
          <a:bodyPr wrap="square" rtlCol="0">
            <a:spAutoFit/>
          </a:bodyPr>
          <a:lstStyle/>
          <a:p>
            <a:pPr defTabSz="457200">
              <a:tabLst>
                <a:tab pos="9842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🔲いる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🔲いない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02" name="テキスト ボックス 201">
            <a:extLst>
              <a:ext uri="{FF2B5EF4-FFF2-40B4-BE49-F238E27FC236}">
                <a16:creationId xmlns:a16="http://schemas.microsoft.com/office/drawing/2014/main" id="{C6D1F0B8-2705-5FED-8C48-8F609204E800}"/>
              </a:ext>
            </a:extLst>
          </p:cNvPr>
          <p:cNvSpPr txBox="1"/>
          <p:nvPr/>
        </p:nvSpPr>
        <p:spPr>
          <a:xfrm>
            <a:off x="772769" y="5782316"/>
            <a:ext cx="3112921" cy="539802"/>
          </a:xfrm>
          <a:prstGeom prst="rect">
            <a:avLst/>
          </a:prstGeom>
          <a:noFill/>
        </p:spPr>
        <p:txBody>
          <a:bodyPr wrap="square" rtlCol="0">
            <a:spAutoFit/>
          </a:bodyPr>
          <a:lstStyle/>
          <a:p>
            <a:pPr marL="87313" indent="-87313"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家族、友だち、先生など、身近な人と、よくおしゃべりをしますか。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203" name="テキスト ボックス 202">
            <a:extLst>
              <a:ext uri="{FF2B5EF4-FFF2-40B4-BE49-F238E27FC236}">
                <a16:creationId xmlns:a16="http://schemas.microsoft.com/office/drawing/2014/main" id="{E1A69946-58CF-250D-36F5-B60CB4279363}"/>
              </a:ext>
            </a:extLst>
          </p:cNvPr>
          <p:cNvSpPr txBox="1"/>
          <p:nvPr/>
        </p:nvSpPr>
        <p:spPr>
          <a:xfrm>
            <a:off x="791661" y="6416625"/>
            <a:ext cx="3123919" cy="762073"/>
          </a:xfrm>
          <a:prstGeom prst="rect">
            <a:avLst/>
          </a:prstGeom>
          <a:noFill/>
        </p:spPr>
        <p:txBody>
          <a:bodyPr wrap="square" rtlCol="0">
            <a:spAutoFit/>
          </a:bodyPr>
          <a:lstStyle/>
          <a:p>
            <a:pPr marL="87313" indent="-87313"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悩みがあるときや困ったときに、あなたの力になってくれる人はいますか。</a:t>
            </a:r>
          </a:p>
        </p:txBody>
      </p:sp>
      <p:sp>
        <p:nvSpPr>
          <p:cNvPr id="204" name="テキスト ボックス 203">
            <a:extLst>
              <a:ext uri="{FF2B5EF4-FFF2-40B4-BE49-F238E27FC236}">
                <a16:creationId xmlns:a16="http://schemas.microsoft.com/office/drawing/2014/main" id="{7AC48E80-182E-9F19-A7BD-465A67AB99E6}"/>
              </a:ext>
            </a:extLst>
          </p:cNvPr>
          <p:cNvSpPr txBox="1"/>
          <p:nvPr/>
        </p:nvSpPr>
        <p:spPr>
          <a:xfrm>
            <a:off x="841647" y="7887217"/>
            <a:ext cx="4868893" cy="317531"/>
          </a:xfrm>
          <a:prstGeom prst="rect">
            <a:avLst/>
          </a:prstGeom>
          <a:noFill/>
          <a:ln>
            <a:noFill/>
          </a:ln>
        </p:spPr>
        <p:txBody>
          <a:bodyPr wrap="square" rtlCol="0">
            <a:spAutoFit/>
          </a:bodyP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・どんな人が思いうかびますか。　</a:t>
            </a:r>
            <a:r>
              <a:rPr lang="ja-JP" altLang="en-US" sz="1400" dirty="0">
                <a:solidFill>
                  <a:prstClr val="black"/>
                </a:solidFill>
                <a:latin typeface="BIZ UDPゴシック" panose="020B0400000000000000" pitchFamily="50" charset="-128"/>
                <a:ea typeface="BIZ UDPゴシック" panose="020B0400000000000000" pitchFamily="50" charset="-128"/>
              </a:rPr>
              <a:t>（いくつ選んでもよい。）</a:t>
            </a:r>
          </a:p>
        </p:txBody>
      </p:sp>
      <p:sp>
        <p:nvSpPr>
          <p:cNvPr id="205" name="テキスト ボックス 204">
            <a:extLst>
              <a:ext uri="{FF2B5EF4-FFF2-40B4-BE49-F238E27FC236}">
                <a16:creationId xmlns:a16="http://schemas.microsoft.com/office/drawing/2014/main" id="{13E4E6E4-2DB9-EFB2-272B-BD8858899B81}"/>
              </a:ext>
            </a:extLst>
          </p:cNvPr>
          <p:cNvSpPr txBox="1"/>
          <p:nvPr/>
        </p:nvSpPr>
        <p:spPr>
          <a:xfrm>
            <a:off x="879930" y="8243550"/>
            <a:ext cx="5977536" cy="914752"/>
          </a:xfrm>
          <a:prstGeom prst="rect">
            <a:avLst/>
          </a:prstGeom>
          <a:noFill/>
        </p:spPr>
        <p:txBody>
          <a:bodyPr wrap="square" rtlCol="0">
            <a:spAutoFit/>
          </a:bodyPr>
          <a:lstStyle/>
          <a:p>
            <a:pPr defTabSz="3679825">
              <a:lnSpc>
                <a:spcPct val="150000"/>
              </a:lnSpc>
              <a:tabLst>
                <a:tab pos="2152650" algn="l"/>
                <a:tab pos="36766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親　　　 　　🔲祖父母</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兄弟、姉妹</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友だち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3679825">
              <a:lnSpc>
                <a:spcPct val="150000"/>
              </a:lnSpc>
              <a:tabLst>
                <a:tab pos="2152650" algn="l"/>
                <a:tab pos="36766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学校の先生（担任など）</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保健室の先生</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スクールカウンセラー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3679825">
              <a:lnSpc>
                <a:spcPct val="150000"/>
              </a:lnSpc>
              <a:tabLst>
                <a:tab pos="2152650" algn="l"/>
                <a:tab pos="367665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身近な大人（習い事の先生、近所の人など）</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その他</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AD94E187-E85A-97C1-3766-741B0108B990}"/>
              </a:ext>
            </a:extLst>
          </p:cNvPr>
          <p:cNvSpPr txBox="1"/>
          <p:nvPr/>
        </p:nvSpPr>
        <p:spPr>
          <a:xfrm>
            <a:off x="1233082" y="9268023"/>
            <a:ext cx="5066294" cy="583993"/>
          </a:xfrm>
          <a:prstGeom prst="rect">
            <a:avLst/>
          </a:prstGeom>
          <a:noFill/>
          <a:ln w="9525">
            <a:solidFill>
              <a:sysClr val="window" lastClr="FFFFFF">
                <a:lumMod val="75000"/>
              </a:sysClr>
            </a:solidFill>
          </a:ln>
        </p:spPr>
        <p:txBody>
          <a:bodyPr wrap="square" tIns="46800" bIns="144000" rtlCol="0">
            <a:spAutoFit/>
          </a:bodyPr>
          <a:lstStyle/>
          <a:p>
            <a:pPr marL="0" marR="0" lvl="0" indent="0" algn="ctr" defTabSz="457200" eaLnBrk="1" fontAlgn="auto" latinLnBrk="0" hangingPunct="1">
              <a:lnSpc>
                <a:spcPct val="100000"/>
              </a:lnSpc>
              <a:spcBef>
                <a:spcPts val="30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「その他」 を選んだ人は、その人はだれか、このらんに書きましょう。</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30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7" name="矢印: 下 206">
            <a:extLst>
              <a:ext uri="{FF2B5EF4-FFF2-40B4-BE49-F238E27FC236}">
                <a16:creationId xmlns:a16="http://schemas.microsoft.com/office/drawing/2014/main" id="{32B2E8DD-9AA9-8B56-A3D6-177CB8EA735B}"/>
              </a:ext>
            </a:extLst>
          </p:cNvPr>
          <p:cNvSpPr/>
          <p:nvPr/>
        </p:nvSpPr>
        <p:spPr>
          <a:xfrm>
            <a:off x="1561921" y="7449528"/>
            <a:ext cx="189393" cy="372387"/>
          </a:xfrm>
          <a:prstGeom prst="downArrow">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08" name="テキスト ボックス 207">
            <a:extLst>
              <a:ext uri="{FF2B5EF4-FFF2-40B4-BE49-F238E27FC236}">
                <a16:creationId xmlns:a16="http://schemas.microsoft.com/office/drawing/2014/main" id="{4CA1F4BB-7D88-94E9-4F78-5AF022EB6557}"/>
              </a:ext>
            </a:extLst>
          </p:cNvPr>
          <p:cNvSpPr txBox="1"/>
          <p:nvPr/>
        </p:nvSpPr>
        <p:spPr>
          <a:xfrm>
            <a:off x="2198385" y="7150470"/>
            <a:ext cx="1578115" cy="261963"/>
          </a:xfrm>
          <a:prstGeom prst="rect">
            <a:avLst/>
          </a:prstGeom>
          <a:solidFill>
            <a:sysClr val="window" lastClr="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「いる」を選んだ人</a:t>
            </a:r>
            <a:endParaRPr kumimoji="0" lang="ja-JP" altLang="en-US" sz="1050" b="0" i="0" u="none" strike="noStrike" kern="0" cap="none" spc="0" normalizeH="0" baseline="0" noProof="0" dirty="0">
              <a:ln>
                <a:noFill/>
              </a:ln>
              <a:solidFill>
                <a:prstClr val="black">
                  <a:lumMod val="75000"/>
                  <a:lumOff val="25000"/>
                </a:prstClr>
              </a:solidFill>
              <a:effectLst/>
              <a:uLnTx/>
              <a:uFillTx/>
              <a:ea typeface="游ゴシック" panose="020B0400000000000000" pitchFamily="50" charset="-128"/>
            </a:endParaRPr>
          </a:p>
        </p:txBody>
      </p:sp>
      <p:sp>
        <p:nvSpPr>
          <p:cNvPr id="209" name="テキスト ボックス 208">
            <a:extLst>
              <a:ext uri="{FF2B5EF4-FFF2-40B4-BE49-F238E27FC236}">
                <a16:creationId xmlns:a16="http://schemas.microsoft.com/office/drawing/2014/main" id="{7DFFF964-6251-D0C9-4009-7793C33675D4}"/>
              </a:ext>
            </a:extLst>
          </p:cNvPr>
          <p:cNvSpPr txBox="1"/>
          <p:nvPr/>
        </p:nvSpPr>
        <p:spPr>
          <a:xfrm>
            <a:off x="3939989" y="5874944"/>
            <a:ext cx="2318950" cy="285777"/>
          </a:xfrm>
          <a:prstGeom prst="rect">
            <a:avLst/>
          </a:prstGeom>
          <a:noFill/>
        </p:spPr>
        <p:txBody>
          <a:bodyPr wrap="square" rtlCol="0">
            <a:spAutoFit/>
          </a:bodyPr>
          <a:lstStyle/>
          <a:p>
            <a:pPr defTabSz="457200">
              <a:tabLst>
                <a:tab pos="98280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🔲する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🔲しない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0" name="テキスト ボックス 209">
            <a:extLst>
              <a:ext uri="{FF2B5EF4-FFF2-40B4-BE49-F238E27FC236}">
                <a16:creationId xmlns:a16="http://schemas.microsoft.com/office/drawing/2014/main" id="{33D46105-2B63-B59F-6FAF-C4547552FA11}"/>
              </a:ext>
            </a:extLst>
          </p:cNvPr>
          <p:cNvSpPr txBox="1"/>
          <p:nvPr/>
        </p:nvSpPr>
        <p:spPr>
          <a:xfrm>
            <a:off x="3592626" y="1893941"/>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1" name="テキスト ボックス 210">
            <a:extLst>
              <a:ext uri="{FF2B5EF4-FFF2-40B4-BE49-F238E27FC236}">
                <a16:creationId xmlns:a16="http://schemas.microsoft.com/office/drawing/2014/main" id="{EA6EF679-59CC-9EBF-C401-3F302B486B91}"/>
              </a:ext>
            </a:extLst>
          </p:cNvPr>
          <p:cNvSpPr txBox="1"/>
          <p:nvPr/>
        </p:nvSpPr>
        <p:spPr>
          <a:xfrm>
            <a:off x="762501" y="1044996"/>
            <a:ext cx="6022107" cy="381037"/>
          </a:xfrm>
          <a:prstGeom prst="rect">
            <a:avLst/>
          </a:prstGeom>
          <a:solidFill>
            <a:srgbClr val="FFCCCC"/>
          </a:solidFill>
        </p:spPr>
        <p:txBody>
          <a:bodyPr wrap="square" rtlCol="0">
            <a:spAutoFit/>
          </a:bodyPr>
          <a:lstStyle/>
          <a:p>
            <a:pPr defTabSz="457200">
              <a:tabLst>
                <a:tab pos="288000"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最近の</a:t>
            </a:r>
            <a:r>
              <a:rPr lang="ja-JP" altLang="en-US" sz="1400" b="1" dirty="0">
                <a:solidFill>
                  <a:prstClr val="black"/>
                </a:solidFill>
                <a:latin typeface="BIZ UDPゴシック" panose="020B0400000000000000" pitchFamily="50" charset="-128"/>
                <a:ea typeface="BIZ UDPゴシック" panose="020B0400000000000000" pitchFamily="50" charset="-128"/>
              </a:rPr>
              <a:t>生活習慣</a:t>
            </a:r>
            <a:r>
              <a:rPr lang="ja-JP" altLang="en-US" sz="1400" dirty="0">
                <a:solidFill>
                  <a:prstClr val="black"/>
                </a:solidFill>
                <a:latin typeface="BIZ UDPゴシック" panose="020B0400000000000000" pitchFamily="50" charset="-128"/>
                <a:ea typeface="BIZ UDPゴシック" panose="020B0400000000000000" pitchFamily="50" charset="-128"/>
              </a:rPr>
              <a:t>について、当てはまるものにチェック（</a:t>
            </a: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）しましょう。</a:t>
            </a:r>
            <a:r>
              <a:rPr lang="ja-JP" altLang="en-US" sz="1400" dirty="0">
                <a:solidFill>
                  <a:srgbClr val="202124"/>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12" name="テキスト ボックス 211">
            <a:extLst>
              <a:ext uri="{FF2B5EF4-FFF2-40B4-BE49-F238E27FC236}">
                <a16:creationId xmlns:a16="http://schemas.microsoft.com/office/drawing/2014/main" id="{2D1AA72A-CCBF-0AFB-C57A-1A0E9BAE1486}"/>
              </a:ext>
            </a:extLst>
          </p:cNvPr>
          <p:cNvSpPr txBox="1"/>
          <p:nvPr/>
        </p:nvSpPr>
        <p:spPr>
          <a:xfrm>
            <a:off x="767068" y="3627965"/>
            <a:ext cx="6022106" cy="381037"/>
          </a:xfrm>
          <a:prstGeom prst="rect">
            <a:avLst/>
          </a:prstGeom>
          <a:solidFill>
            <a:srgbClr val="FFFF99"/>
          </a:solidFill>
        </p:spPr>
        <p:txBody>
          <a:bodyPr wrap="square" rtlCol="0">
            <a:spAutoFit/>
          </a:bodyPr>
          <a:lstStyle/>
          <a:p>
            <a:pPr defTabSz="457200">
              <a:tabLst>
                <a:tab pos="288000"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最近の</a:t>
            </a:r>
            <a:r>
              <a:rPr lang="ja-JP" altLang="en-US" sz="1400" b="1" dirty="0">
                <a:solidFill>
                  <a:prstClr val="black"/>
                </a:solidFill>
                <a:latin typeface="BIZ UDPゴシック" panose="020B0400000000000000" pitchFamily="50" charset="-128"/>
                <a:ea typeface="BIZ UDPゴシック" panose="020B0400000000000000" pitchFamily="50" charset="-128"/>
              </a:rPr>
              <a:t>体の調子</a:t>
            </a:r>
            <a:r>
              <a:rPr lang="ja-JP" altLang="en-US" sz="1400" dirty="0">
                <a:solidFill>
                  <a:prstClr val="black"/>
                </a:solidFill>
                <a:latin typeface="BIZ UDPゴシック" panose="020B0400000000000000" pitchFamily="50" charset="-128"/>
                <a:ea typeface="BIZ UDPゴシック" panose="020B0400000000000000" pitchFamily="50" charset="-128"/>
              </a:rPr>
              <a:t>について、当てはまるものにチェック（</a:t>
            </a: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）しましょう。</a:t>
            </a:r>
            <a:r>
              <a:rPr lang="ja-JP" altLang="en-US" sz="1400" dirty="0">
                <a:solidFill>
                  <a:srgbClr val="202124"/>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13" name="テキスト ボックス 212">
            <a:extLst>
              <a:ext uri="{FF2B5EF4-FFF2-40B4-BE49-F238E27FC236}">
                <a16:creationId xmlns:a16="http://schemas.microsoft.com/office/drawing/2014/main" id="{4D986BC9-38A5-9103-4752-12FEA2C41501}"/>
              </a:ext>
            </a:extLst>
          </p:cNvPr>
          <p:cNvSpPr txBox="1"/>
          <p:nvPr/>
        </p:nvSpPr>
        <p:spPr>
          <a:xfrm>
            <a:off x="2198386" y="4518618"/>
            <a:ext cx="353980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🔲ない　　　🔲ときどきある　　　🔲よくある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4" name="テキスト ボックス 213">
            <a:extLst>
              <a:ext uri="{FF2B5EF4-FFF2-40B4-BE49-F238E27FC236}">
                <a16:creationId xmlns:a16="http://schemas.microsoft.com/office/drawing/2014/main" id="{6E1F55CC-5B6E-69D6-DB73-7C239E7069A8}"/>
              </a:ext>
            </a:extLst>
          </p:cNvPr>
          <p:cNvSpPr txBox="1"/>
          <p:nvPr/>
        </p:nvSpPr>
        <p:spPr>
          <a:xfrm>
            <a:off x="735514" y="4990186"/>
            <a:ext cx="6061208" cy="317531"/>
          </a:xfrm>
          <a:prstGeom prst="rect">
            <a:avLst/>
          </a:prstGeom>
          <a:solidFill>
            <a:srgbClr val="B3D2FF"/>
          </a:solidFill>
        </p:spPr>
        <p:txBody>
          <a:bodyPr wrap="square" rtlCol="0">
            <a:spAutoFit/>
          </a:bodyPr>
          <a:lstStyle/>
          <a:p>
            <a:pPr algn="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lang="ja-JP" altLang="en-US" sz="1300" b="1" dirty="0">
                <a:solidFill>
                  <a:prstClr val="black"/>
                </a:solidFill>
                <a:latin typeface="BIZ UDPゴシック" panose="020B0400000000000000" pitchFamily="50" charset="-128"/>
                <a:ea typeface="BIZ UDPゴシック" panose="020B0400000000000000" pitchFamily="50" charset="-128"/>
              </a:rPr>
              <a:t>身近な人たちとの交流</a:t>
            </a:r>
            <a:r>
              <a:rPr lang="ja-JP" altLang="en-US" sz="1300" dirty="0">
                <a:solidFill>
                  <a:prstClr val="black"/>
                </a:solidFill>
                <a:latin typeface="BIZ UDPゴシック" panose="020B0400000000000000" pitchFamily="50" charset="-128"/>
                <a:ea typeface="BIZ UDPゴシック" panose="020B0400000000000000" pitchFamily="50" charset="-128"/>
              </a:rPr>
              <a:t>について、当てはまるものにチェック（☑）しましょう。</a:t>
            </a:r>
            <a:r>
              <a:rPr lang="ja-JP" altLang="en-US" sz="1300" dirty="0">
                <a:solidFill>
                  <a:srgbClr val="202124"/>
                </a:solidFill>
                <a:latin typeface="BIZ UDPゴシック" panose="020B0400000000000000" pitchFamily="50" charset="-128"/>
                <a:ea typeface="BIZ UDPゴシック" panose="020B0400000000000000" pitchFamily="50" charset="-128"/>
              </a:rPr>
              <a:t> </a:t>
            </a:r>
            <a:endParaRPr lang="en-US" altLang="ja-JP" sz="1300" dirty="0">
              <a:solidFill>
                <a:prstClr val="black"/>
              </a:solidFill>
              <a:latin typeface="BIZ UDPゴシック" panose="020B0400000000000000" pitchFamily="50" charset="-128"/>
              <a:ea typeface="BIZ UDPゴシック" panose="020B0400000000000000" pitchFamily="50" charset="-128"/>
            </a:endParaRPr>
          </a:p>
        </p:txBody>
      </p:sp>
      <p:sp>
        <p:nvSpPr>
          <p:cNvPr id="215" name="テキスト ボックス 214">
            <a:extLst>
              <a:ext uri="{FF2B5EF4-FFF2-40B4-BE49-F238E27FC236}">
                <a16:creationId xmlns:a16="http://schemas.microsoft.com/office/drawing/2014/main" id="{3AB531EF-57F9-8361-A9BD-6EEFF7C47898}"/>
              </a:ext>
            </a:extLst>
          </p:cNvPr>
          <p:cNvSpPr txBox="1"/>
          <p:nvPr/>
        </p:nvSpPr>
        <p:spPr>
          <a:xfrm>
            <a:off x="3936935" y="6539921"/>
            <a:ext cx="2379898" cy="285777"/>
          </a:xfrm>
          <a:prstGeom prst="rect">
            <a:avLst/>
          </a:prstGeom>
          <a:noFill/>
        </p:spPr>
        <p:txBody>
          <a:bodyPr wrap="square" rtlCol="0">
            <a:spAutoFit/>
          </a:bodyPr>
          <a:lstStyle/>
          <a:p>
            <a:pPr defTabSz="457200">
              <a:tabLst>
                <a:tab pos="982800"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🔲いる</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🔲いない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16" name="矢印: 下 215">
            <a:extLst>
              <a:ext uri="{FF2B5EF4-FFF2-40B4-BE49-F238E27FC236}">
                <a16:creationId xmlns:a16="http://schemas.microsoft.com/office/drawing/2014/main" id="{81104E4A-56D5-0D11-BCE2-78A38EADB34C}"/>
              </a:ext>
            </a:extLst>
          </p:cNvPr>
          <p:cNvSpPr/>
          <p:nvPr/>
        </p:nvSpPr>
        <p:spPr>
          <a:xfrm rot="5400000">
            <a:off x="2839835" y="6121698"/>
            <a:ext cx="175864" cy="2641849"/>
          </a:xfrm>
          <a:prstGeom prst="downArrow">
            <a:avLst>
              <a:gd name="adj1" fmla="val 50000"/>
              <a:gd name="adj2" fmla="val 0"/>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17" name="矢印: 下 216">
            <a:extLst>
              <a:ext uri="{FF2B5EF4-FFF2-40B4-BE49-F238E27FC236}">
                <a16:creationId xmlns:a16="http://schemas.microsoft.com/office/drawing/2014/main" id="{D6E4BE3B-6562-5067-BA7A-48E1C3008664}"/>
              </a:ext>
            </a:extLst>
          </p:cNvPr>
          <p:cNvSpPr/>
          <p:nvPr/>
        </p:nvSpPr>
        <p:spPr>
          <a:xfrm>
            <a:off x="4072645" y="6886147"/>
            <a:ext cx="223446" cy="612825"/>
          </a:xfrm>
          <a:prstGeom prst="downArrow">
            <a:avLst>
              <a:gd name="adj1" fmla="val 50000"/>
              <a:gd name="adj2" fmla="val 0"/>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18" name="タイトル 1">
            <a:extLst>
              <a:ext uri="{FF2B5EF4-FFF2-40B4-BE49-F238E27FC236}">
                <a16:creationId xmlns:a16="http://schemas.microsoft.com/office/drawing/2014/main" id="{83FD67CC-68F9-DA87-A20E-F4AFA622B164}"/>
              </a:ext>
            </a:extLst>
          </p:cNvPr>
          <p:cNvSpPr txBox="1">
            <a:spLocks/>
          </p:cNvSpPr>
          <p:nvPr/>
        </p:nvSpPr>
        <p:spPr>
          <a:xfrm>
            <a:off x="764119" y="393700"/>
            <a:ext cx="5977195" cy="381913"/>
          </a:xfrm>
          <a:prstGeom prst="rect">
            <a:avLst/>
          </a:prstGeom>
          <a:solidFill>
            <a:srgbClr val="4472C4">
              <a:lumMod val="50000"/>
            </a:srgbClr>
          </a:solidFill>
          <a:ln w="19050">
            <a:noFill/>
          </a:ln>
        </p:spPr>
        <p:txBody>
          <a:bodyPr tIns="0" anchor="ctr">
            <a:normAutofit fontScale="92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次の質問に答えて、今の自分をふり返りましょう。</a:t>
            </a:r>
          </a:p>
        </p:txBody>
      </p:sp>
      <p:sp>
        <p:nvSpPr>
          <p:cNvPr id="219" name="テキスト ボックス 218">
            <a:extLst>
              <a:ext uri="{FF2B5EF4-FFF2-40B4-BE49-F238E27FC236}">
                <a16:creationId xmlns:a16="http://schemas.microsoft.com/office/drawing/2014/main" id="{5D874ED6-75B3-1858-9B82-00B86B04EA67}"/>
              </a:ext>
            </a:extLst>
          </p:cNvPr>
          <p:cNvSpPr txBox="1"/>
          <p:nvPr/>
        </p:nvSpPr>
        <p:spPr>
          <a:xfrm>
            <a:off x="5494466" y="1428361"/>
            <a:ext cx="910454" cy="444542"/>
          </a:xfrm>
          <a:prstGeom prst="rect">
            <a:avLst/>
          </a:prstGeom>
          <a:noFill/>
        </p:spPr>
        <p:txBody>
          <a:bodyPr wrap="square" rtlCol="0">
            <a:spAutoFit/>
          </a:bodyPr>
          <a:lstStyle/>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当てはまらない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220" name="テキスト ボックス 219">
            <a:extLst>
              <a:ext uri="{FF2B5EF4-FFF2-40B4-BE49-F238E27FC236}">
                <a16:creationId xmlns:a16="http://schemas.microsoft.com/office/drawing/2014/main" id="{7AE059FB-6BE6-164F-FF3A-F7B06D470120}"/>
              </a:ext>
            </a:extLst>
          </p:cNvPr>
          <p:cNvSpPr txBox="1"/>
          <p:nvPr/>
        </p:nvSpPr>
        <p:spPr>
          <a:xfrm>
            <a:off x="3338994" y="1402271"/>
            <a:ext cx="926483" cy="444542"/>
          </a:xfrm>
          <a:prstGeom prst="rect">
            <a:avLst/>
          </a:prstGeom>
          <a:noFill/>
        </p:spPr>
        <p:txBody>
          <a:bodyPr wrap="square" rtlCol="0">
            <a:spAutoFit/>
          </a:bodyPr>
          <a:lstStyle/>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いつも</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当てはまる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221" name="テキスト ボックス 220">
            <a:extLst>
              <a:ext uri="{FF2B5EF4-FFF2-40B4-BE49-F238E27FC236}">
                <a16:creationId xmlns:a16="http://schemas.microsoft.com/office/drawing/2014/main" id="{5F21C5C0-7CE1-EA46-6A72-F78C75ACF7D3}"/>
              </a:ext>
            </a:extLst>
          </p:cNvPr>
          <p:cNvSpPr txBox="1"/>
          <p:nvPr/>
        </p:nvSpPr>
        <p:spPr>
          <a:xfrm>
            <a:off x="4405793" y="1415874"/>
            <a:ext cx="963792" cy="444542"/>
          </a:xfrm>
          <a:prstGeom prst="rect">
            <a:avLst/>
          </a:prstGeom>
          <a:noFill/>
        </p:spPr>
        <p:txBody>
          <a:bodyPr wrap="square" rtlCol="0">
            <a:spAutoFit/>
          </a:bodyPr>
          <a:lstStyle/>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だいたい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1100" dirty="0">
                <a:solidFill>
                  <a:prstClr val="black"/>
                </a:solidFill>
                <a:latin typeface="BIZ UDPゴシック" panose="020B0400000000000000" pitchFamily="50" charset="-128"/>
                <a:ea typeface="BIZ UDPゴシック" panose="020B0400000000000000" pitchFamily="50" charset="-128"/>
              </a:rPr>
              <a:t>当てはまる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222" name="テキスト ボックス 221">
            <a:extLst>
              <a:ext uri="{FF2B5EF4-FFF2-40B4-BE49-F238E27FC236}">
                <a16:creationId xmlns:a16="http://schemas.microsoft.com/office/drawing/2014/main" id="{1C1386B0-4042-5A93-ED47-66FD40A573DD}"/>
              </a:ext>
            </a:extLst>
          </p:cNvPr>
          <p:cNvSpPr txBox="1"/>
          <p:nvPr/>
        </p:nvSpPr>
        <p:spPr>
          <a:xfrm>
            <a:off x="3592625" y="2248822"/>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23" name="テキスト ボックス 222">
            <a:extLst>
              <a:ext uri="{FF2B5EF4-FFF2-40B4-BE49-F238E27FC236}">
                <a16:creationId xmlns:a16="http://schemas.microsoft.com/office/drawing/2014/main" id="{163718FC-384E-3BB8-92BA-F2059080CCC5}"/>
              </a:ext>
            </a:extLst>
          </p:cNvPr>
          <p:cNvSpPr txBox="1"/>
          <p:nvPr/>
        </p:nvSpPr>
        <p:spPr>
          <a:xfrm>
            <a:off x="3592624" y="2612962"/>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24" name="テキスト ボックス 223">
            <a:extLst>
              <a:ext uri="{FF2B5EF4-FFF2-40B4-BE49-F238E27FC236}">
                <a16:creationId xmlns:a16="http://schemas.microsoft.com/office/drawing/2014/main" id="{C672B771-40BB-207E-9BA2-C5A70DF09B3E}"/>
              </a:ext>
            </a:extLst>
          </p:cNvPr>
          <p:cNvSpPr txBox="1"/>
          <p:nvPr/>
        </p:nvSpPr>
        <p:spPr>
          <a:xfrm>
            <a:off x="3600351" y="3035622"/>
            <a:ext cx="3083486" cy="285777"/>
          </a:xfrm>
          <a:prstGeom prst="rect">
            <a:avLst/>
          </a:prstGeom>
          <a:noFill/>
        </p:spPr>
        <p:txBody>
          <a:bodyPr wrap="square" rtlCol="0">
            <a:spAutoFit/>
          </a:bodyPr>
          <a:lstStyle/>
          <a:p>
            <a:pPr defTabSz="457200">
              <a:defRPr/>
            </a:pPr>
            <a:r>
              <a:rPr lang="ja-JP" altLang="en-US" sz="1200" dirty="0">
                <a:solidFill>
                  <a:prstClr val="black"/>
                </a:solidFill>
                <a:latin typeface="BIZ UDPゴシック" panose="020B0400000000000000" pitchFamily="50" charset="-128"/>
                <a:ea typeface="BIZ UDPゴシック" panose="020B0400000000000000" pitchFamily="50" charset="-128"/>
              </a:rPr>
              <a:t>🔲　　　　　　　　　🔲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25" name="楕円 224">
            <a:extLst>
              <a:ext uri="{FF2B5EF4-FFF2-40B4-BE49-F238E27FC236}">
                <a16:creationId xmlns:a16="http://schemas.microsoft.com/office/drawing/2014/main" id="{F58D0FEC-2FFE-48D5-0143-1E2EBDC197FD}"/>
              </a:ext>
            </a:extLst>
          </p:cNvPr>
          <p:cNvSpPr/>
          <p:nvPr/>
        </p:nvSpPr>
        <p:spPr>
          <a:xfrm rot="16200000">
            <a:off x="539624" y="883017"/>
            <a:ext cx="512718" cy="668171"/>
          </a:xfrm>
          <a:prstGeom prst="ellipse">
            <a:avLst/>
          </a:prstGeom>
          <a:solidFill>
            <a:srgbClr val="FFCCCC"/>
          </a:solidFill>
          <a:ln w="12700" cap="flat" cmpd="sng" algn="ctr">
            <a:solidFill>
              <a:srgbClr val="FF66CC"/>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26" name="テキスト ボックス 225">
            <a:extLst>
              <a:ext uri="{FF2B5EF4-FFF2-40B4-BE49-F238E27FC236}">
                <a16:creationId xmlns:a16="http://schemas.microsoft.com/office/drawing/2014/main" id="{D5D7060F-A389-9206-F03A-8FAE57C924FE}"/>
              </a:ext>
            </a:extLst>
          </p:cNvPr>
          <p:cNvSpPr txBox="1"/>
          <p:nvPr/>
        </p:nvSpPr>
        <p:spPr>
          <a:xfrm>
            <a:off x="487642" y="1099307"/>
            <a:ext cx="613893" cy="222272"/>
          </a:xfrm>
          <a:prstGeom prst="rect">
            <a:avLst/>
          </a:prstGeom>
          <a:noFill/>
        </p:spPr>
        <p:txBody>
          <a:bodyPr wrap="square" rtlCol="0">
            <a:spAutoFit/>
          </a:bodyPr>
          <a:lstStyle/>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生活習慣</a:t>
            </a:r>
            <a:endParaRPr lang="ja-JP" altLang="en-US" sz="700" b="1" dirty="0">
              <a:solidFill>
                <a:prstClr val="black"/>
              </a:solidFill>
              <a:latin typeface="BIZ UDPゴシック" panose="020B0400000000000000" pitchFamily="50" charset="-128"/>
              <a:ea typeface="BIZ UDPゴシック" panose="020B0400000000000000" pitchFamily="50" charset="-128"/>
            </a:endParaRPr>
          </a:p>
        </p:txBody>
      </p:sp>
      <p:sp>
        <p:nvSpPr>
          <p:cNvPr id="227" name="楕円 226">
            <a:extLst>
              <a:ext uri="{FF2B5EF4-FFF2-40B4-BE49-F238E27FC236}">
                <a16:creationId xmlns:a16="http://schemas.microsoft.com/office/drawing/2014/main" id="{79C5F881-B9A9-E4B5-8FD1-30B7D427A06E}"/>
              </a:ext>
            </a:extLst>
          </p:cNvPr>
          <p:cNvSpPr/>
          <p:nvPr/>
        </p:nvSpPr>
        <p:spPr>
          <a:xfrm rot="16200000">
            <a:off x="526595" y="3457168"/>
            <a:ext cx="512718" cy="668170"/>
          </a:xfrm>
          <a:prstGeom prst="ellipse">
            <a:avLst/>
          </a:prstGeom>
          <a:solidFill>
            <a:srgbClr val="FFFF99"/>
          </a:solidFill>
          <a:ln w="12700" cap="flat" cmpd="sng" algn="ctr">
            <a:solidFill>
              <a:srgbClr val="FFC000">
                <a:lumMod val="60000"/>
                <a:lumOff val="40000"/>
              </a:srgbClr>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28" name="テキスト ボックス 227">
            <a:extLst>
              <a:ext uri="{FF2B5EF4-FFF2-40B4-BE49-F238E27FC236}">
                <a16:creationId xmlns:a16="http://schemas.microsoft.com/office/drawing/2014/main" id="{367DD1B5-9912-6EC0-B2D5-199F72B24828}"/>
              </a:ext>
            </a:extLst>
          </p:cNvPr>
          <p:cNvSpPr txBox="1"/>
          <p:nvPr/>
        </p:nvSpPr>
        <p:spPr>
          <a:xfrm>
            <a:off x="482877" y="3674892"/>
            <a:ext cx="613893" cy="222272"/>
          </a:xfrm>
          <a:prstGeom prst="rect">
            <a:avLst/>
          </a:prstGeom>
          <a:noFill/>
        </p:spPr>
        <p:txBody>
          <a:bodyPr wrap="square" rtlCol="0">
            <a:spAutoFit/>
          </a:bodyPr>
          <a:lstStyle/>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体の調子</a:t>
            </a:r>
            <a:endParaRPr lang="ja-JP" altLang="en-US" sz="700" b="1" dirty="0">
              <a:solidFill>
                <a:prstClr val="black"/>
              </a:solidFill>
              <a:latin typeface="BIZ UDPゴシック" panose="020B0400000000000000" pitchFamily="50" charset="-128"/>
              <a:ea typeface="BIZ UDPゴシック" panose="020B0400000000000000" pitchFamily="50" charset="-128"/>
            </a:endParaRPr>
          </a:p>
        </p:txBody>
      </p:sp>
      <p:sp>
        <p:nvSpPr>
          <p:cNvPr id="229" name="楕円 228">
            <a:extLst>
              <a:ext uri="{FF2B5EF4-FFF2-40B4-BE49-F238E27FC236}">
                <a16:creationId xmlns:a16="http://schemas.microsoft.com/office/drawing/2014/main" id="{39B8E1D6-299F-0605-0935-ACAA3A7E21B0}"/>
              </a:ext>
            </a:extLst>
          </p:cNvPr>
          <p:cNvSpPr/>
          <p:nvPr/>
        </p:nvSpPr>
        <p:spPr>
          <a:xfrm rot="16200000">
            <a:off x="521705" y="4816877"/>
            <a:ext cx="512718" cy="668170"/>
          </a:xfrm>
          <a:prstGeom prst="ellipse">
            <a:avLst/>
          </a:prstGeom>
          <a:solidFill>
            <a:srgbClr val="B3D2FF"/>
          </a:solidFill>
          <a:ln w="12700" cap="flat" cmpd="sng" algn="ctr">
            <a:solidFill>
              <a:srgbClr val="0000CC"/>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0" i="0" u="none" strike="noStrike" kern="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mn-cs"/>
            </a:endParaRPr>
          </a:p>
        </p:txBody>
      </p:sp>
      <p:sp>
        <p:nvSpPr>
          <p:cNvPr id="230" name="テキスト ボックス 229">
            <a:extLst>
              <a:ext uri="{FF2B5EF4-FFF2-40B4-BE49-F238E27FC236}">
                <a16:creationId xmlns:a16="http://schemas.microsoft.com/office/drawing/2014/main" id="{A11128C0-E36B-E624-BAAF-84CCB6BDDBDB}"/>
              </a:ext>
            </a:extLst>
          </p:cNvPr>
          <p:cNvSpPr txBox="1"/>
          <p:nvPr/>
        </p:nvSpPr>
        <p:spPr>
          <a:xfrm>
            <a:off x="477986" y="4929252"/>
            <a:ext cx="613893" cy="476296"/>
          </a:xfrm>
          <a:prstGeom prst="rect">
            <a:avLst/>
          </a:prstGeom>
          <a:noFill/>
        </p:spPr>
        <p:txBody>
          <a:bodyPr wrap="square" rtlCol="0">
            <a:spAutoFit/>
          </a:bodyPr>
          <a:lstStyle/>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身近な人</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たちとの</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a:p>
            <a:pPr algn="ctr" defTabSz="457200">
              <a:defRPr/>
            </a:pPr>
            <a:r>
              <a:rPr lang="ja-JP" altLang="en-US" sz="800" b="1" dirty="0">
                <a:solidFill>
                  <a:prstClr val="black"/>
                </a:solidFill>
                <a:latin typeface="BIZ UDPゴシック" panose="020B0400000000000000" pitchFamily="50" charset="-128"/>
                <a:ea typeface="BIZ UDPゴシック" panose="020B0400000000000000" pitchFamily="50" charset="-128"/>
              </a:rPr>
              <a:t>交流</a:t>
            </a:r>
            <a:endParaRPr lang="ja-JP" altLang="en-US" sz="700" b="1" dirty="0">
              <a:solidFill>
                <a:prstClr val="black"/>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object 21"/>
          <p:cNvGrpSpPr/>
          <p:nvPr/>
        </p:nvGrpSpPr>
        <p:grpSpPr>
          <a:xfrm>
            <a:off x="-36001" y="0"/>
            <a:ext cx="432434" cy="10692130"/>
            <a:chOff x="-36001" y="0"/>
            <a:chExt cx="432434" cy="10692130"/>
          </a:xfrm>
        </p:grpSpPr>
        <p:sp>
          <p:nvSpPr>
            <p:cNvPr id="22" name="object 22"/>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2E3D63"/>
            </a:solidFill>
          </p:spPr>
          <p:txBody>
            <a:bodyPr wrap="square" lIns="0" tIns="0" rIns="0" bIns="0" rtlCol="0"/>
            <a:lstStyle/>
            <a:p>
              <a:endParaRPr/>
            </a:p>
          </p:txBody>
        </p:sp>
        <p:sp>
          <p:nvSpPr>
            <p:cNvPr id="23" name="object 23"/>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4" name="object 24"/>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grpSp>
      <p:sp>
        <p:nvSpPr>
          <p:cNvPr id="25" name="object 25"/>
          <p:cNvSpPr/>
          <p:nvPr/>
        </p:nvSpPr>
        <p:spPr>
          <a:xfrm>
            <a:off x="7451999" y="0"/>
            <a:ext cx="108585" cy="10692130"/>
          </a:xfrm>
          <a:custGeom>
            <a:avLst/>
            <a:gdLst/>
            <a:ahLst/>
            <a:cxnLst/>
            <a:rect l="l" t="t" r="r" b="b"/>
            <a:pathLst>
              <a:path w="108584" h="10692130">
                <a:moveTo>
                  <a:pt x="0" y="0"/>
                </a:moveTo>
                <a:lnTo>
                  <a:pt x="0" y="10692003"/>
                </a:lnTo>
                <a:lnTo>
                  <a:pt x="108006" y="10692003"/>
                </a:lnTo>
                <a:lnTo>
                  <a:pt x="108006" y="0"/>
                </a:lnTo>
                <a:lnTo>
                  <a:pt x="0" y="0"/>
                </a:lnTo>
                <a:close/>
              </a:path>
            </a:pathLst>
          </a:custGeom>
          <a:solidFill>
            <a:srgbClr val="2E3D63"/>
          </a:solidFill>
        </p:spPr>
        <p:txBody>
          <a:bodyPr wrap="square" lIns="0" tIns="0" rIns="0" bIns="0" rtlCol="0"/>
          <a:lstStyle/>
          <a:p>
            <a:endParaRPr/>
          </a:p>
        </p:txBody>
      </p:sp>
      <p:sp>
        <p:nvSpPr>
          <p:cNvPr id="26" name="object 26"/>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4</a:t>
            </a:r>
            <a:endParaRPr sz="1050">
              <a:latin typeface="ＭＳ Ｐゴシック"/>
              <a:cs typeface="ＭＳ Ｐゴシック"/>
            </a:endParaRPr>
          </a:p>
        </p:txBody>
      </p:sp>
      <p:sp>
        <p:nvSpPr>
          <p:cNvPr id="51" name="正方形/長方形 50">
            <a:extLst>
              <a:ext uri="{FF2B5EF4-FFF2-40B4-BE49-F238E27FC236}">
                <a16:creationId xmlns:a16="http://schemas.microsoft.com/office/drawing/2014/main" id="{F1C55EB4-BF82-46B4-BDC9-DADD1C9C348A}"/>
              </a:ext>
            </a:extLst>
          </p:cNvPr>
          <p:cNvSpPr/>
          <p:nvPr/>
        </p:nvSpPr>
        <p:spPr>
          <a:xfrm>
            <a:off x="752400" y="4862444"/>
            <a:ext cx="6276890" cy="490385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ADDA9DB9-DFAA-ED4D-1791-5E869D998529}"/>
              </a:ext>
            </a:extLst>
          </p:cNvPr>
          <p:cNvSpPr/>
          <p:nvPr/>
        </p:nvSpPr>
        <p:spPr>
          <a:xfrm>
            <a:off x="753620" y="2699400"/>
            <a:ext cx="6249204" cy="199062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E104EFF4-A7ED-7B7B-03C4-6EB503CAB99B}"/>
              </a:ext>
            </a:extLst>
          </p:cNvPr>
          <p:cNvSpPr txBox="1"/>
          <p:nvPr/>
        </p:nvSpPr>
        <p:spPr>
          <a:xfrm>
            <a:off x="425450" y="546100"/>
            <a:ext cx="6785463" cy="453970"/>
          </a:xfrm>
          <a:prstGeom prst="rect">
            <a:avLst/>
          </a:prstGeom>
          <a:solidFill>
            <a:srgbClr val="4472C4">
              <a:lumMod val="50000"/>
            </a:srgbClr>
          </a:solidFill>
        </p:spPr>
        <p:txBody>
          <a:bodyPr wrap="square" tIns="0" rtlCol="0" anchor="ctr" anchorCtr="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心の状態チェック をふり返って</a:t>
            </a:r>
            <a:endParaRPr kumimoji="0" lang="ja-JP" altLang="en-US" sz="1800" b="0" i="0" u="none" strike="noStrike" kern="0" cap="none" spc="0" normalizeH="0" baseline="0" noProof="0" dirty="0">
              <a:ln>
                <a:noFill/>
              </a:ln>
              <a:solidFill>
                <a:prstClr val="white"/>
              </a:solidFill>
              <a:effectLst/>
              <a:uLnTx/>
              <a:uFillTx/>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2CE81B1D-DBB6-1A4C-58A5-E56A3756B140}"/>
              </a:ext>
            </a:extLst>
          </p:cNvPr>
          <p:cNvSpPr txBox="1"/>
          <p:nvPr/>
        </p:nvSpPr>
        <p:spPr>
          <a:xfrm>
            <a:off x="861455" y="4884531"/>
            <a:ext cx="5218076" cy="3959482"/>
          </a:xfrm>
          <a:prstGeom prst="rect">
            <a:avLst/>
          </a:prstGeom>
          <a:noFill/>
        </p:spPr>
        <p:txBody>
          <a:bodyPr wrap="square" rtlCol="0">
            <a:spAutoFit/>
          </a:bodyPr>
          <a:lstStyle/>
          <a:p>
            <a:pPr defTabSz="457200">
              <a:lnSpc>
                <a:spcPts val="2300"/>
              </a:lnSpc>
              <a:defRPr/>
            </a:pPr>
            <a:r>
              <a:rPr lang="en-US" altLang="ja-JP" sz="1600" dirty="0">
                <a:solidFill>
                  <a:prstClr val="black"/>
                </a:solidFill>
                <a:latin typeface="BIZ UDPゴシック" panose="020B0400000000000000" pitchFamily="50" charset="-128"/>
                <a:ea typeface="BIZ UDPゴシック" panose="020B0400000000000000" pitchFamily="50" charset="-128"/>
              </a:rPr>
              <a:t>2.</a:t>
            </a:r>
            <a:r>
              <a:rPr lang="ja-JP" altLang="en-US" sz="1600" dirty="0">
                <a:solidFill>
                  <a:prstClr val="black"/>
                </a:solidFill>
                <a:latin typeface="BIZ UDPゴシック" panose="020B0400000000000000" pitchFamily="50" charset="-128"/>
                <a:ea typeface="BIZ UDPゴシック" panose="020B0400000000000000" pitchFamily="50" charset="-128"/>
              </a:rPr>
              <a:t>心の状態に影響していることについて</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spcBef>
                <a:spcPts val="600"/>
              </a:spcBef>
              <a:defRPr/>
            </a:pPr>
            <a:r>
              <a:rPr lang="ja-JP" altLang="en-US" sz="1600" dirty="0">
                <a:solidFill>
                  <a:prstClr val="black"/>
                </a:solidFill>
                <a:latin typeface="BIZ UDPゴシック" panose="020B0400000000000000" pitchFamily="50" charset="-128"/>
                <a:ea typeface="BIZ UDPゴシック" panose="020B0400000000000000" pitchFamily="50" charset="-128"/>
              </a:rPr>
              <a:t>① 生活習慣</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② 体の調子</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③ 身近な人たちとの交流</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457200">
              <a:lnSpc>
                <a:spcPts val="2300"/>
              </a:lnSpc>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FB415DA9-A4B4-565E-CECA-2687BDAE9583}"/>
              </a:ext>
            </a:extLst>
          </p:cNvPr>
          <p:cNvSpPr txBox="1"/>
          <p:nvPr/>
        </p:nvSpPr>
        <p:spPr>
          <a:xfrm>
            <a:off x="729460" y="1560534"/>
            <a:ext cx="4848807" cy="638060"/>
          </a:xfrm>
          <a:prstGeom prst="rect">
            <a:avLst/>
          </a:prstGeom>
          <a:noFill/>
        </p:spPr>
        <p:txBody>
          <a:bodyPr wrap="square" rtlCol="0">
            <a:spAutoFit/>
          </a:bodyPr>
          <a:lstStyle/>
          <a:p>
            <a:pPr marL="85725" defTabSz="457200">
              <a:lnSpc>
                <a:spcPts val="2300"/>
              </a:lnSpc>
              <a:defRPr/>
            </a:pPr>
            <a:r>
              <a:rPr lang="ja-JP" altLang="en-US" sz="1600" dirty="0">
                <a:solidFill>
                  <a:prstClr val="black"/>
                </a:solidFill>
                <a:latin typeface="BIZ UDPゴシック" panose="020B0400000000000000" pitchFamily="50" charset="-128"/>
                <a:ea typeface="BIZ UDPゴシック" panose="020B0400000000000000" pitchFamily="50" charset="-128"/>
              </a:rPr>
              <a:t>チェックの結果をふり返って、気がついたことを書きましょう。</a:t>
            </a:r>
          </a:p>
        </p:txBody>
      </p:sp>
      <p:sp>
        <p:nvSpPr>
          <p:cNvPr id="56" name="テキスト ボックス 55">
            <a:extLst>
              <a:ext uri="{FF2B5EF4-FFF2-40B4-BE49-F238E27FC236}">
                <a16:creationId xmlns:a16="http://schemas.microsoft.com/office/drawing/2014/main" id="{EC050530-73BC-8827-6D63-05043D102434}"/>
              </a:ext>
            </a:extLst>
          </p:cNvPr>
          <p:cNvSpPr txBox="1"/>
          <p:nvPr/>
        </p:nvSpPr>
        <p:spPr>
          <a:xfrm>
            <a:off x="783783" y="2741942"/>
            <a:ext cx="4848804" cy="343107"/>
          </a:xfrm>
          <a:prstGeom prst="rect">
            <a:avLst/>
          </a:prstGeom>
          <a:noFill/>
        </p:spPr>
        <p:txBody>
          <a:bodyPr wrap="square" rtlCol="0">
            <a:spAutoFit/>
          </a:bodyPr>
          <a:lstStyle/>
          <a:p>
            <a:pPr marL="85725" defTabSz="457200">
              <a:lnSpc>
                <a:spcPts val="2300"/>
              </a:lnSpc>
              <a:defRPr/>
            </a:pPr>
            <a:r>
              <a:rPr lang="en-US" altLang="ja-JP" sz="1600" dirty="0">
                <a:solidFill>
                  <a:prstClr val="black"/>
                </a:solidFill>
                <a:latin typeface="BIZ UDPゴシック" panose="020B0400000000000000" pitchFamily="50" charset="-128"/>
                <a:ea typeface="BIZ UDPゴシック" panose="020B0400000000000000" pitchFamily="50" charset="-128"/>
              </a:rPr>
              <a:t>1.</a:t>
            </a:r>
            <a:r>
              <a:rPr lang="ja-JP" altLang="en-US" sz="1600" dirty="0">
                <a:solidFill>
                  <a:prstClr val="black"/>
                </a:solidFill>
                <a:latin typeface="BIZ UDPゴシック" panose="020B0400000000000000" pitchFamily="50" charset="-128"/>
                <a:ea typeface="BIZ UDPゴシック" panose="020B0400000000000000" pitchFamily="50" charset="-128"/>
              </a:rPr>
              <a:t>あなたの心の状態について</a:t>
            </a:r>
          </a:p>
        </p:txBody>
      </p:sp>
      <p:grpSp>
        <p:nvGrpSpPr>
          <p:cNvPr id="57" name="グループ化 56">
            <a:extLst>
              <a:ext uri="{FF2B5EF4-FFF2-40B4-BE49-F238E27FC236}">
                <a16:creationId xmlns:a16="http://schemas.microsoft.com/office/drawing/2014/main" id="{D0B4C939-C854-D04E-2849-A73BC75F86E3}"/>
              </a:ext>
            </a:extLst>
          </p:cNvPr>
          <p:cNvGrpSpPr/>
          <p:nvPr/>
        </p:nvGrpSpPr>
        <p:grpSpPr>
          <a:xfrm>
            <a:off x="5180302" y="1262247"/>
            <a:ext cx="1718470" cy="1244777"/>
            <a:chOff x="1868943" y="5653095"/>
            <a:chExt cx="2800833" cy="1893203"/>
          </a:xfrm>
        </p:grpSpPr>
        <p:sp>
          <p:nvSpPr>
            <p:cNvPr id="58" name="楕円 57">
              <a:extLst>
                <a:ext uri="{FF2B5EF4-FFF2-40B4-BE49-F238E27FC236}">
                  <a16:creationId xmlns:a16="http://schemas.microsoft.com/office/drawing/2014/main" id="{7308F92D-A16B-20D6-E160-2A2D2B60799D}"/>
                </a:ext>
              </a:extLst>
            </p:cNvPr>
            <p:cNvSpPr/>
            <p:nvPr/>
          </p:nvSpPr>
          <p:spPr>
            <a:xfrm>
              <a:off x="2026382" y="6541618"/>
              <a:ext cx="1390957" cy="1004680"/>
            </a:xfrm>
            <a:prstGeom prst="ellipse">
              <a:avLst/>
            </a:prstGeom>
            <a:solidFill>
              <a:srgbClr val="0066FF">
                <a:alpha val="36078"/>
              </a:srgbClr>
            </a:solidFill>
            <a:ln w="12700" cap="flat" cmpd="sng" algn="ctr">
              <a:solidFill>
                <a:srgbClr val="4472C4">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F7F79FB0-0013-D584-EB42-58F1D60FCD15}"/>
                </a:ext>
              </a:extLst>
            </p:cNvPr>
            <p:cNvSpPr/>
            <p:nvPr/>
          </p:nvSpPr>
          <p:spPr>
            <a:xfrm>
              <a:off x="2664873" y="5653095"/>
              <a:ext cx="1390957" cy="1004680"/>
            </a:xfrm>
            <a:prstGeom prst="ellipse">
              <a:avLst/>
            </a:prstGeom>
            <a:solidFill>
              <a:srgbClr val="FF0000">
                <a:alpha val="27059"/>
              </a:srgbClr>
            </a:solidFill>
            <a:ln w="12700" cap="flat" cmpd="sng" algn="ctr">
              <a:solidFill>
                <a:srgbClr val="FF66C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7DDCEBB5-B226-17C4-AB19-CBFF674C8314}"/>
                </a:ext>
              </a:extLst>
            </p:cNvPr>
            <p:cNvSpPr txBox="1"/>
            <p:nvPr/>
          </p:nvSpPr>
          <p:spPr>
            <a:xfrm>
              <a:off x="2851736" y="5917346"/>
              <a:ext cx="1017232" cy="34369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生活習慣</a:t>
              </a:r>
            </a:p>
          </p:txBody>
        </p:sp>
        <p:sp>
          <p:nvSpPr>
            <p:cNvPr id="61" name="テキスト ボックス 60">
              <a:extLst>
                <a:ext uri="{FF2B5EF4-FFF2-40B4-BE49-F238E27FC236}">
                  <a16:creationId xmlns:a16="http://schemas.microsoft.com/office/drawing/2014/main" id="{67DF8BAE-9C75-126A-EFED-C5D564F03C51}"/>
                </a:ext>
              </a:extLst>
            </p:cNvPr>
            <p:cNvSpPr txBox="1"/>
            <p:nvPr/>
          </p:nvSpPr>
          <p:spPr>
            <a:xfrm>
              <a:off x="1868943" y="6888658"/>
              <a:ext cx="1685373" cy="54009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身近な人たち</a:t>
              </a:r>
              <a:endParaRPr kumimoji="0" lang="en-US" altLang="ja-JP"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との交流</a:t>
              </a:r>
            </a:p>
          </p:txBody>
        </p:sp>
        <p:sp>
          <p:nvSpPr>
            <p:cNvPr id="62" name="楕円 61">
              <a:extLst>
                <a:ext uri="{FF2B5EF4-FFF2-40B4-BE49-F238E27FC236}">
                  <a16:creationId xmlns:a16="http://schemas.microsoft.com/office/drawing/2014/main" id="{6A6ED57C-1D93-73E7-D611-4183E917FC19}"/>
                </a:ext>
              </a:extLst>
            </p:cNvPr>
            <p:cNvSpPr/>
            <p:nvPr/>
          </p:nvSpPr>
          <p:spPr>
            <a:xfrm>
              <a:off x="3278819" y="6539334"/>
              <a:ext cx="1390957" cy="1004680"/>
            </a:xfrm>
            <a:prstGeom prst="ellipse">
              <a:avLst/>
            </a:prstGeom>
            <a:solidFill>
              <a:srgbClr val="FFFF00">
                <a:alpha val="34118"/>
              </a:srgbClr>
            </a:solidFill>
            <a:ln w="12700" cap="flat" cmpd="sng" algn="ctr">
              <a:solidFill>
                <a:srgbClr val="FFC000">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F8DFC5C5-2352-C1B3-96DD-15D57E41EACB}"/>
                </a:ext>
              </a:extLst>
            </p:cNvPr>
            <p:cNvSpPr txBox="1"/>
            <p:nvPr/>
          </p:nvSpPr>
          <p:spPr>
            <a:xfrm>
              <a:off x="3466272" y="6952315"/>
              <a:ext cx="1017232" cy="34369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体の調子</a:t>
              </a:r>
              <a:endParaRPr kumimoji="0" lang="en-US" altLang="ja-JP"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4" name="楕円 63">
              <a:extLst>
                <a:ext uri="{FF2B5EF4-FFF2-40B4-BE49-F238E27FC236}">
                  <a16:creationId xmlns:a16="http://schemas.microsoft.com/office/drawing/2014/main" id="{F33AC412-EFC6-AAEF-56B6-F74DD7D781AE}"/>
                </a:ext>
              </a:extLst>
            </p:cNvPr>
            <p:cNvSpPr/>
            <p:nvPr/>
          </p:nvSpPr>
          <p:spPr>
            <a:xfrm>
              <a:off x="2656048" y="6329065"/>
              <a:ext cx="1390958" cy="558675"/>
            </a:xfrm>
            <a:prstGeom prst="ellipse">
              <a:avLst/>
            </a:prstGeom>
            <a:solidFill>
              <a:srgbClr val="F6C8A8">
                <a:alpha val="96863"/>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396A94CA-A198-6CCC-CAA5-E57A010DC725}"/>
                </a:ext>
              </a:extLst>
            </p:cNvPr>
            <p:cNvSpPr txBox="1"/>
            <p:nvPr/>
          </p:nvSpPr>
          <p:spPr>
            <a:xfrm>
              <a:off x="2647225" y="6431823"/>
              <a:ext cx="1419914" cy="39279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心の状態</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object 65"/>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5</a:t>
            </a:r>
            <a:endParaRPr sz="1050">
              <a:latin typeface="ＭＳ Ｐゴシック"/>
              <a:cs typeface="ＭＳ Ｐゴシック"/>
            </a:endParaRPr>
          </a:p>
        </p:txBody>
      </p:sp>
      <p:grpSp>
        <p:nvGrpSpPr>
          <p:cNvPr id="66" name="object 66"/>
          <p:cNvGrpSpPr/>
          <p:nvPr/>
        </p:nvGrpSpPr>
        <p:grpSpPr>
          <a:xfrm>
            <a:off x="7163999" y="0"/>
            <a:ext cx="432434" cy="10692130"/>
            <a:chOff x="7163999" y="0"/>
            <a:chExt cx="432434" cy="10692130"/>
          </a:xfrm>
        </p:grpSpPr>
        <p:sp>
          <p:nvSpPr>
            <p:cNvPr id="67" name="object 67"/>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2E3D63"/>
            </a:solidFill>
          </p:spPr>
          <p:txBody>
            <a:bodyPr wrap="square" lIns="0" tIns="0" rIns="0" bIns="0" rtlCol="0"/>
            <a:lstStyle/>
            <a:p>
              <a:endParaRPr/>
            </a:p>
          </p:txBody>
        </p:sp>
        <p:sp>
          <p:nvSpPr>
            <p:cNvPr id="68" name="object 68"/>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9" name="object 69"/>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2E3D63"/>
              </a:solidFill>
            </a:ln>
          </p:spPr>
          <p:txBody>
            <a:bodyPr wrap="square" lIns="0" tIns="0" rIns="0" bIns="0" rtlCol="0"/>
            <a:lstStyle/>
            <a:p>
              <a:endParaRPr/>
            </a:p>
          </p:txBody>
        </p:sp>
      </p:grpSp>
      <p:sp>
        <p:nvSpPr>
          <p:cNvPr id="70" name="object 70"/>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2E3D63"/>
          </a:solidFill>
        </p:spPr>
        <p:txBody>
          <a:bodyPr wrap="square" lIns="0" tIns="0" rIns="0" bIns="0" rtlCol="0"/>
          <a:lstStyle/>
          <a:p>
            <a:endParaRPr/>
          </a:p>
        </p:txBody>
      </p:sp>
      <p:sp>
        <p:nvSpPr>
          <p:cNvPr id="71" name="object 71"/>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5</a:t>
            </a:r>
            <a:endParaRPr sz="1050">
              <a:latin typeface="ＭＳ Ｐゴシック"/>
              <a:cs typeface="ＭＳ Ｐゴシック"/>
            </a:endParaRPr>
          </a:p>
        </p:txBody>
      </p:sp>
      <p:sp>
        <p:nvSpPr>
          <p:cNvPr id="91" name="テキスト ボックス 90">
            <a:extLst>
              <a:ext uri="{FF2B5EF4-FFF2-40B4-BE49-F238E27FC236}">
                <a16:creationId xmlns:a16="http://schemas.microsoft.com/office/drawing/2014/main" id="{60E353E2-8645-5262-5B08-9D348E51ED30}"/>
              </a:ext>
            </a:extLst>
          </p:cNvPr>
          <p:cNvSpPr txBox="1"/>
          <p:nvPr/>
        </p:nvSpPr>
        <p:spPr>
          <a:xfrm>
            <a:off x="4745781" y="2183826"/>
            <a:ext cx="715042" cy="5478423"/>
          </a:xfrm>
          <a:prstGeom prst="rect">
            <a:avLst/>
          </a:prstGeom>
          <a:solidFill>
            <a:srgbClr val="FFC000">
              <a:lumMod val="20000"/>
              <a:lumOff val="80000"/>
            </a:srgbClr>
          </a:solidFill>
        </p:spPr>
        <p:txBody>
          <a:bodyPr vert="horz" wrap="square" lIns="0" r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よくやる  </a:t>
            </a:r>
            <a:endParaRPr kumimoji="0" lang="en-US" altLang="ja-JP"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方法</a:t>
            </a:r>
            <a:endParaRPr kumimoji="0" lang="en-US" altLang="ja-JP" sz="1400" b="0" i="0" u="none" strike="noStrike" kern="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BD500649-29A5-0B5F-1E98-8355215B86E7}"/>
              </a:ext>
            </a:extLst>
          </p:cNvPr>
          <p:cNvSpPr txBox="1"/>
          <p:nvPr/>
        </p:nvSpPr>
        <p:spPr>
          <a:xfrm>
            <a:off x="5492441" y="2192074"/>
            <a:ext cx="742606" cy="5478423"/>
          </a:xfrm>
          <a:prstGeom prst="rect">
            <a:avLst/>
          </a:prstGeom>
          <a:solidFill>
            <a:srgbClr val="FFC000">
              <a:lumMod val="60000"/>
              <a:lumOff val="40000"/>
            </a:srgbClr>
          </a:solidFill>
        </p:spPr>
        <p:txBody>
          <a:bodyPr vert="horz"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やってみたい</a:t>
            </a: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方法</a:t>
            </a: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3" name="正方形/長方形 92">
            <a:extLst>
              <a:ext uri="{FF2B5EF4-FFF2-40B4-BE49-F238E27FC236}">
                <a16:creationId xmlns:a16="http://schemas.microsoft.com/office/drawing/2014/main" id="{9310C7C7-D00B-7BE8-0CC5-7EBE818C7EA2}"/>
              </a:ext>
            </a:extLst>
          </p:cNvPr>
          <p:cNvSpPr/>
          <p:nvPr/>
        </p:nvSpPr>
        <p:spPr>
          <a:xfrm>
            <a:off x="699664" y="2917871"/>
            <a:ext cx="6129508" cy="371368"/>
          </a:xfrm>
          <a:prstGeom prst="rect">
            <a:avLst/>
          </a:prstGeom>
          <a:solidFill>
            <a:srgbClr val="66CCFF">
              <a:alpha val="3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a:ea typeface="BIZ UDPゴシック"/>
              <a:cs typeface="+mn-cs"/>
            </a:endParaRPr>
          </a:p>
        </p:txBody>
      </p:sp>
      <p:sp>
        <p:nvSpPr>
          <p:cNvPr id="94" name="正方形/長方形 93">
            <a:extLst>
              <a:ext uri="{FF2B5EF4-FFF2-40B4-BE49-F238E27FC236}">
                <a16:creationId xmlns:a16="http://schemas.microsoft.com/office/drawing/2014/main" id="{84CC5FBF-4D9E-1C68-45E3-A8B1BE8B0739}"/>
              </a:ext>
            </a:extLst>
          </p:cNvPr>
          <p:cNvSpPr/>
          <p:nvPr/>
        </p:nvSpPr>
        <p:spPr>
          <a:xfrm>
            <a:off x="699664" y="3763216"/>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a:ea typeface="BIZ UDPゴシック"/>
              <a:cs typeface="+mn-cs"/>
            </a:endParaRPr>
          </a:p>
        </p:txBody>
      </p:sp>
      <p:sp>
        <p:nvSpPr>
          <p:cNvPr id="95" name="正方形/長方形 94">
            <a:extLst>
              <a:ext uri="{FF2B5EF4-FFF2-40B4-BE49-F238E27FC236}">
                <a16:creationId xmlns:a16="http://schemas.microsoft.com/office/drawing/2014/main" id="{87AFDFBC-7E1C-F6A1-A510-439D57095FB1}"/>
              </a:ext>
            </a:extLst>
          </p:cNvPr>
          <p:cNvSpPr/>
          <p:nvPr/>
        </p:nvSpPr>
        <p:spPr>
          <a:xfrm>
            <a:off x="709186" y="4629997"/>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96" name="正方形/長方形 95">
            <a:extLst>
              <a:ext uri="{FF2B5EF4-FFF2-40B4-BE49-F238E27FC236}">
                <a16:creationId xmlns:a16="http://schemas.microsoft.com/office/drawing/2014/main" id="{355E9820-B3FF-907E-94C8-104B36DBD3A0}"/>
              </a:ext>
            </a:extLst>
          </p:cNvPr>
          <p:cNvSpPr/>
          <p:nvPr/>
        </p:nvSpPr>
        <p:spPr>
          <a:xfrm>
            <a:off x="709186" y="5475342"/>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97" name="正方形/長方形 96">
            <a:extLst>
              <a:ext uri="{FF2B5EF4-FFF2-40B4-BE49-F238E27FC236}">
                <a16:creationId xmlns:a16="http://schemas.microsoft.com/office/drawing/2014/main" id="{B7F89BB2-12BE-4228-F0E2-383F20681753}"/>
              </a:ext>
            </a:extLst>
          </p:cNvPr>
          <p:cNvSpPr/>
          <p:nvPr/>
        </p:nvSpPr>
        <p:spPr>
          <a:xfrm>
            <a:off x="704418" y="6325459"/>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98" name="テキスト ボックス 97">
            <a:extLst>
              <a:ext uri="{FF2B5EF4-FFF2-40B4-BE49-F238E27FC236}">
                <a16:creationId xmlns:a16="http://schemas.microsoft.com/office/drawing/2014/main" id="{97FC1995-E062-0B48-F071-20858D9915E4}"/>
              </a:ext>
            </a:extLst>
          </p:cNvPr>
          <p:cNvSpPr txBox="1"/>
          <p:nvPr/>
        </p:nvSpPr>
        <p:spPr>
          <a:xfrm>
            <a:off x="6321902" y="2293126"/>
            <a:ext cx="400110" cy="5061014"/>
          </a:xfrm>
          <a:prstGeom prst="rect">
            <a:avLst/>
          </a:prstGeom>
          <a:noFill/>
        </p:spPr>
        <p:txBody>
          <a:bodyPr vert="eaVert" wrap="square" rtlCol="0">
            <a:spAutoFit/>
          </a:bodyPr>
          <a:lstStyle/>
          <a:p>
            <a:pPr defTabSz="457200"/>
            <a:r>
              <a:rPr lang="ja-JP" altLang="en-US" sz="1400" dirty="0">
                <a:solidFill>
                  <a:prstClr val="black"/>
                </a:solidFill>
                <a:latin typeface="BIZ UDPゴシック" panose="020B0400000000000000" pitchFamily="50" charset="-128"/>
                <a:ea typeface="BIZ UDPゴシック" panose="020B0400000000000000" pitchFamily="50" charset="-128"/>
              </a:rPr>
              <a:t>ヒント</a:t>
            </a:r>
          </a:p>
        </p:txBody>
      </p:sp>
      <p:sp>
        <p:nvSpPr>
          <p:cNvPr id="99" name="テキスト ボックス 98">
            <a:extLst>
              <a:ext uri="{FF2B5EF4-FFF2-40B4-BE49-F238E27FC236}">
                <a16:creationId xmlns:a16="http://schemas.microsoft.com/office/drawing/2014/main" id="{37651956-CC8C-0022-CC4F-C5F1D5CEBB25}"/>
              </a:ext>
            </a:extLst>
          </p:cNvPr>
          <p:cNvSpPr txBox="1"/>
          <p:nvPr/>
        </p:nvSpPr>
        <p:spPr>
          <a:xfrm>
            <a:off x="577850" y="1363018"/>
            <a:ext cx="6396995" cy="695896"/>
          </a:xfrm>
          <a:prstGeom prst="rect">
            <a:avLst/>
          </a:prstGeom>
          <a:solidFill>
            <a:srgbClr val="ED7D31">
              <a:lumMod val="40000"/>
              <a:lumOff val="60000"/>
            </a:srgbClr>
          </a:solidFill>
        </p:spPr>
        <p:txBody>
          <a:bodyPr wrap="square" rtlCol="0">
            <a:spAutoFit/>
          </a:bodyPr>
          <a:lstStyle/>
          <a:p>
            <a:pPr marL="0" marR="0" lvl="0" indent="0" defTabSz="45720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不安や悩みがあるときに、あなたがよくやる方法はどれですか。また、どのような方法をやってみたいですか。当てはまるものすべてにチェック（☑）しましょう。</a:t>
            </a:r>
          </a:p>
        </p:txBody>
      </p:sp>
      <p:sp>
        <p:nvSpPr>
          <p:cNvPr id="100" name="タイトル 1">
            <a:extLst>
              <a:ext uri="{FF2B5EF4-FFF2-40B4-BE49-F238E27FC236}">
                <a16:creationId xmlns:a16="http://schemas.microsoft.com/office/drawing/2014/main" id="{1F447764-9365-CDA3-2DD0-632C2ED5B90E}"/>
              </a:ext>
            </a:extLst>
          </p:cNvPr>
          <p:cNvSpPr txBox="1">
            <a:spLocks/>
          </p:cNvSpPr>
          <p:nvPr/>
        </p:nvSpPr>
        <p:spPr>
          <a:xfrm>
            <a:off x="627529" y="469900"/>
            <a:ext cx="6347316" cy="438146"/>
          </a:xfrm>
          <a:prstGeom prst="rect">
            <a:avLst/>
          </a:prstGeom>
          <a:solidFill>
            <a:srgbClr val="4472C4">
              <a:lumMod val="50000"/>
            </a:srgbClr>
          </a:solidFill>
          <a:ln w="19050">
            <a:noFill/>
          </a:ln>
        </p:spPr>
        <p:txBody>
          <a:bodyPr tIns="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15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心の状態をよくするために、いろいろな対処の方法があります。</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grpSp>
        <p:nvGrpSpPr>
          <p:cNvPr id="101" name="グループ化 100">
            <a:extLst>
              <a:ext uri="{FF2B5EF4-FFF2-40B4-BE49-F238E27FC236}">
                <a16:creationId xmlns:a16="http://schemas.microsoft.com/office/drawing/2014/main" id="{CF54D7BC-BD96-BE3F-1729-BE7276331140}"/>
              </a:ext>
            </a:extLst>
          </p:cNvPr>
          <p:cNvGrpSpPr/>
          <p:nvPr/>
        </p:nvGrpSpPr>
        <p:grpSpPr>
          <a:xfrm>
            <a:off x="577852" y="1698782"/>
            <a:ext cx="6396994" cy="7699658"/>
            <a:chOff x="241383" y="1434768"/>
            <a:chExt cx="6469917" cy="7766382"/>
          </a:xfrm>
        </p:grpSpPr>
        <p:sp>
          <p:nvSpPr>
            <p:cNvPr id="102" name="正方形/長方形 101">
              <a:extLst>
                <a:ext uri="{FF2B5EF4-FFF2-40B4-BE49-F238E27FC236}">
                  <a16:creationId xmlns:a16="http://schemas.microsoft.com/office/drawing/2014/main" id="{C57DA70E-904B-94AD-9372-7088562B8AC6}"/>
                </a:ext>
              </a:extLst>
            </p:cNvPr>
            <p:cNvSpPr/>
            <p:nvPr/>
          </p:nvSpPr>
          <p:spPr>
            <a:xfrm>
              <a:off x="241384" y="1434768"/>
              <a:ext cx="56539" cy="7680767"/>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103" name="正方形/長方形 102">
              <a:extLst>
                <a:ext uri="{FF2B5EF4-FFF2-40B4-BE49-F238E27FC236}">
                  <a16:creationId xmlns:a16="http://schemas.microsoft.com/office/drawing/2014/main" id="{04AB6447-C65C-A04C-F0CF-A6A1B1ACC432}"/>
                </a:ext>
              </a:extLst>
            </p:cNvPr>
            <p:cNvSpPr/>
            <p:nvPr/>
          </p:nvSpPr>
          <p:spPr>
            <a:xfrm rot="5400000" flipH="1">
              <a:off x="3425816" y="5931102"/>
              <a:ext cx="85615" cy="6454481"/>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sp>
          <p:nvSpPr>
            <p:cNvPr id="104" name="正方形/長方形 103">
              <a:extLst>
                <a:ext uri="{FF2B5EF4-FFF2-40B4-BE49-F238E27FC236}">
                  <a16:creationId xmlns:a16="http://schemas.microsoft.com/office/drawing/2014/main" id="{10B6B4AA-7224-9DA1-7193-885E080EDDA4}"/>
                </a:ext>
              </a:extLst>
            </p:cNvPr>
            <p:cNvSpPr/>
            <p:nvPr/>
          </p:nvSpPr>
          <p:spPr>
            <a:xfrm>
              <a:off x="6645240" y="1434768"/>
              <a:ext cx="66060" cy="776638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IZ UDPゴシック"/>
                <a:ea typeface="BIZ UDPゴシック"/>
                <a:cs typeface="+mn-cs"/>
              </a:endParaRPr>
            </a:p>
          </p:txBody>
        </p:sp>
      </p:grpSp>
      <p:sp>
        <p:nvSpPr>
          <p:cNvPr id="105" name="テキスト ボックス 104">
            <a:extLst>
              <a:ext uri="{FF2B5EF4-FFF2-40B4-BE49-F238E27FC236}">
                <a16:creationId xmlns:a16="http://schemas.microsoft.com/office/drawing/2014/main" id="{55BE202B-64E4-B7CB-BEFC-AB594EEA2D72}"/>
              </a:ext>
            </a:extLst>
          </p:cNvPr>
          <p:cNvSpPr txBox="1"/>
          <p:nvPr/>
        </p:nvSpPr>
        <p:spPr>
          <a:xfrm>
            <a:off x="1953261" y="2359997"/>
            <a:ext cx="1428901" cy="307777"/>
          </a:xfrm>
          <a:prstGeom prst="rect">
            <a:avLst/>
          </a:prstGeom>
          <a:noFill/>
        </p:spPr>
        <p:txBody>
          <a:bodyPr wrap="square" rtlCol="0">
            <a:spAutoFit/>
          </a:bodyPr>
          <a:lstStyle/>
          <a:p>
            <a:pPr defTabSz="457200"/>
            <a:r>
              <a:rPr lang="ja-JP" altLang="en-US" sz="1400" dirty="0">
                <a:solidFill>
                  <a:prstClr val="black"/>
                </a:solidFill>
                <a:latin typeface="BIZ UDPゴシック" panose="020B0400000000000000" pitchFamily="50" charset="-128"/>
                <a:ea typeface="BIZ UDPゴシック" panose="020B0400000000000000" pitchFamily="50" charset="-128"/>
              </a:rPr>
              <a:t>いろいろな方法</a:t>
            </a:r>
          </a:p>
        </p:txBody>
      </p:sp>
      <p:sp>
        <p:nvSpPr>
          <p:cNvPr id="106" name="大かっこ 105">
            <a:extLst>
              <a:ext uri="{FF2B5EF4-FFF2-40B4-BE49-F238E27FC236}">
                <a16:creationId xmlns:a16="http://schemas.microsoft.com/office/drawing/2014/main" id="{54C1D4F7-6F72-4556-15F0-11074087D6A1}"/>
              </a:ext>
            </a:extLst>
          </p:cNvPr>
          <p:cNvSpPr/>
          <p:nvPr/>
        </p:nvSpPr>
        <p:spPr>
          <a:xfrm>
            <a:off x="1096250" y="8052265"/>
            <a:ext cx="5667375" cy="1130888"/>
          </a:xfrm>
          <a:prstGeom prst="bracketPair">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a:ea typeface="BIZ UDPゴシック"/>
              <a:cs typeface="+mn-cs"/>
            </a:endParaRPr>
          </a:p>
        </p:txBody>
      </p:sp>
      <p:sp>
        <p:nvSpPr>
          <p:cNvPr id="107" name="正方形/長方形 106">
            <a:extLst>
              <a:ext uri="{FF2B5EF4-FFF2-40B4-BE49-F238E27FC236}">
                <a16:creationId xmlns:a16="http://schemas.microsoft.com/office/drawing/2014/main" id="{013052F5-2373-67B2-B20E-D6EE49C6AFD0}"/>
              </a:ext>
            </a:extLst>
          </p:cNvPr>
          <p:cNvSpPr/>
          <p:nvPr/>
        </p:nvSpPr>
        <p:spPr>
          <a:xfrm>
            <a:off x="699664" y="7175850"/>
            <a:ext cx="6129508" cy="371368"/>
          </a:xfrm>
          <a:prstGeom prst="rect">
            <a:avLst/>
          </a:prstGeom>
          <a:solidFill>
            <a:srgbClr val="66CCFF">
              <a:alpha val="3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BIZ UDPゴシック"/>
              <a:ea typeface="BIZ UDPゴシック"/>
              <a:cs typeface="+mn-cs"/>
            </a:endParaRPr>
          </a:p>
        </p:txBody>
      </p:sp>
      <p:sp>
        <p:nvSpPr>
          <p:cNvPr id="108" name="テキスト ボックス 107">
            <a:extLst>
              <a:ext uri="{FF2B5EF4-FFF2-40B4-BE49-F238E27FC236}">
                <a16:creationId xmlns:a16="http://schemas.microsoft.com/office/drawing/2014/main" id="{3F6D8693-2087-EABE-D958-604046BF43F5}"/>
              </a:ext>
            </a:extLst>
          </p:cNvPr>
          <p:cNvSpPr txBox="1"/>
          <p:nvPr/>
        </p:nvSpPr>
        <p:spPr>
          <a:xfrm>
            <a:off x="4930531" y="2810224"/>
            <a:ext cx="1185486" cy="4762394"/>
          </a:xfrm>
          <a:prstGeom prst="rect">
            <a:avLst/>
          </a:prstGeom>
          <a:noFill/>
        </p:spPr>
        <p:txBody>
          <a:bodyPr wrap="square" rtlCol="0">
            <a:spAutoFit/>
          </a:bodyPr>
          <a:lstStyle/>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tabLst>
                <a:tab pos="715963"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10" name="テキスト ボックス 109">
            <a:extLst>
              <a:ext uri="{FF2B5EF4-FFF2-40B4-BE49-F238E27FC236}">
                <a16:creationId xmlns:a16="http://schemas.microsoft.com/office/drawing/2014/main" id="{CB9D676C-2D17-BC01-A04C-A95584401D9A}"/>
              </a:ext>
            </a:extLst>
          </p:cNvPr>
          <p:cNvSpPr txBox="1"/>
          <p:nvPr/>
        </p:nvSpPr>
        <p:spPr>
          <a:xfrm>
            <a:off x="767311" y="2790732"/>
            <a:ext cx="6253420" cy="6042873"/>
          </a:xfrm>
          <a:prstGeom prst="rect">
            <a:avLst/>
          </a:prstGeom>
          <a:noFill/>
        </p:spPr>
        <p:txBody>
          <a:bodyPr wrap="square" rtlCol="0">
            <a:spAutoFit/>
          </a:bodyPr>
          <a:lstStyle/>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乗り越えることで、自分が強くなれると考える  </a:t>
            </a:r>
            <a:r>
              <a:rPr lang="en-US" altLang="ja-JP" sz="1400" dirty="0">
                <a:solidFill>
                  <a:prstClr val="black"/>
                </a:solidFill>
                <a:latin typeface="BIZ UDPゴシック" panose="020B0400000000000000" pitchFamily="50" charset="-128"/>
                <a:ea typeface="BIZ UDPゴシック" panose="020B0400000000000000" pitchFamily="50" charset="-128"/>
              </a:rPr>
              <a:t>	p.6</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楽しいことを思いうかべてみる</a:t>
            </a:r>
            <a:r>
              <a:rPr lang="en-US" altLang="ja-JP" sz="1400" dirty="0">
                <a:solidFill>
                  <a:prstClr val="black"/>
                </a:solidFill>
                <a:latin typeface="BIZ UDPゴシック" panose="020B0400000000000000" pitchFamily="50" charset="-128"/>
                <a:ea typeface="BIZ UDPゴシック" panose="020B0400000000000000" pitchFamily="50" charset="-128"/>
              </a:rPr>
              <a:t>	p.7</a:t>
            </a:r>
            <a:endParaRPr lang="ja-JP" altLang="en-US" sz="1400" dirty="0">
              <a:solidFill>
                <a:prstClr val="black"/>
              </a:solidFill>
              <a:latin typeface="BIZ UDPゴシック" panose="020B0400000000000000" pitchFamily="50" charset="-128"/>
              <a:ea typeface="BIZ UDPゴシック" panose="020B0400000000000000" pitchFamily="50" charset="-128"/>
            </a:endParaRPr>
          </a:p>
          <a:p>
            <a:pPr marL="180975" indent="-180975" defTabSz="5564188">
              <a:lnSpc>
                <a:spcPct val="200000"/>
              </a:lnSpc>
              <a:buFont typeface="Arial" panose="020B0604020202020204" pitchFamily="34" charset="0"/>
              <a:buChar char="•"/>
              <a:tabLst>
                <a:tab pos="180975" algn="l"/>
                <a:tab pos="547370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いやなことをさけたり、考えないようにしたりする</a:t>
            </a:r>
            <a:r>
              <a:rPr lang="en-US" altLang="ja-JP" sz="1400" dirty="0">
                <a:solidFill>
                  <a:prstClr val="black"/>
                </a:solidFill>
                <a:latin typeface="BIZ UDPゴシック" panose="020B0400000000000000" pitchFamily="50" charset="-128"/>
                <a:ea typeface="BIZ UDPゴシック" panose="020B0400000000000000" pitchFamily="50" charset="-128"/>
              </a:rPr>
              <a:t>	p.8</a:t>
            </a:r>
          </a:p>
          <a:p>
            <a:pPr marL="180975" indent="-180975" defTabSz="5564188">
              <a:lnSpc>
                <a:spcPct val="200000"/>
              </a:lnSpc>
              <a:buFont typeface="Arial" panose="020B0604020202020204" pitchFamily="34" charset="0"/>
              <a:buChar char="•"/>
              <a:tabLst>
                <a:tab pos="180975" algn="l"/>
                <a:tab pos="547370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どうやったらうまくいきそうか、考えて、やってみる</a:t>
            </a:r>
            <a:r>
              <a:rPr lang="en-US" altLang="ja-JP" sz="13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p.9</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仲間と遊ぶ</a:t>
            </a:r>
            <a:r>
              <a:rPr lang="en-US" altLang="ja-JP" sz="1400" dirty="0">
                <a:solidFill>
                  <a:prstClr val="black"/>
                </a:solidFill>
                <a:latin typeface="BIZ UDPゴシック" panose="020B0400000000000000" pitchFamily="50" charset="-128"/>
                <a:ea typeface="BIZ UDPゴシック" panose="020B0400000000000000" pitchFamily="50" charset="-128"/>
              </a:rPr>
              <a:t>	p.10</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呼吸法をやってみる</a:t>
            </a:r>
            <a:r>
              <a:rPr lang="en-US" altLang="ja-JP" sz="1400" dirty="0">
                <a:solidFill>
                  <a:prstClr val="black"/>
                </a:solidFill>
                <a:latin typeface="BIZ UDPゴシック" panose="020B0400000000000000" pitchFamily="50" charset="-128"/>
                <a:ea typeface="BIZ UDPゴシック" panose="020B0400000000000000" pitchFamily="50" charset="-128"/>
              </a:rPr>
              <a:t>	p.11</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好きなことをやってみる</a:t>
            </a:r>
            <a:r>
              <a:rPr lang="en-US" altLang="ja-JP" sz="1400" dirty="0">
                <a:solidFill>
                  <a:prstClr val="black"/>
                </a:solidFill>
                <a:latin typeface="BIZ UDPゴシック" panose="020B0400000000000000" pitchFamily="50" charset="-128"/>
                <a:ea typeface="BIZ UDPゴシック" panose="020B0400000000000000" pitchFamily="50" charset="-128"/>
              </a:rPr>
              <a:t>	p.12</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運動をする</a:t>
            </a:r>
            <a:r>
              <a:rPr lang="en-US" altLang="ja-JP" sz="1400" dirty="0">
                <a:solidFill>
                  <a:prstClr val="black"/>
                </a:solidFill>
                <a:latin typeface="BIZ UDPゴシック" panose="020B0400000000000000" pitchFamily="50" charset="-128"/>
                <a:ea typeface="BIZ UDPゴシック" panose="020B0400000000000000" pitchFamily="50" charset="-128"/>
              </a:rPr>
              <a:t>	p.13</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生活リズムを整える</a:t>
            </a:r>
            <a:r>
              <a:rPr lang="en-US" altLang="ja-JP" sz="1400" dirty="0">
                <a:solidFill>
                  <a:prstClr val="black"/>
                </a:solidFill>
                <a:latin typeface="BIZ UDPゴシック" panose="020B0400000000000000" pitchFamily="50" charset="-128"/>
                <a:ea typeface="BIZ UDPゴシック" panose="020B0400000000000000" pitchFamily="50" charset="-128"/>
              </a:rPr>
              <a:t>	p.15</a:t>
            </a:r>
          </a:p>
          <a:p>
            <a:pPr marL="180975" indent="-180975" defTabSz="5564188">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だれかに話したり、相談したりする</a:t>
            </a:r>
            <a:r>
              <a:rPr lang="en-US" altLang="ja-JP" sz="1400" dirty="0">
                <a:solidFill>
                  <a:prstClr val="black"/>
                </a:solidFill>
                <a:latin typeface="BIZ UDPゴシック" panose="020B0400000000000000" pitchFamily="50" charset="-128"/>
                <a:ea typeface="BIZ UDPゴシック" panose="020B0400000000000000" pitchFamily="50" charset="-128"/>
              </a:rPr>
              <a:t>	p.16</a:t>
            </a:r>
          </a:p>
          <a:p>
            <a:pPr marL="180975" indent="-180975" defTabSz="457200">
              <a:lnSpc>
                <a:spcPct val="200000"/>
              </a:lnSpc>
              <a:buFont typeface="Arial" panose="020B0604020202020204" pitchFamily="34" charset="0"/>
              <a:buChar char="•"/>
              <a:tabLst>
                <a:tab pos="180975" algn="l"/>
                <a:tab pos="5473700"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その他 　　　　　　　　　　　　　　　　　　　　　　　　　　　　　　　　　　　　　　　</a:t>
            </a:r>
            <a:r>
              <a:rPr lang="en-US" altLang="ja-JP" sz="1400" dirty="0">
                <a:solidFill>
                  <a:prstClr val="black"/>
                </a:solidFill>
                <a:latin typeface="BIZ UDPゴシック" panose="020B0400000000000000" pitchFamily="50" charset="-128"/>
                <a:ea typeface="BIZ UDPゴシック" panose="020B0400000000000000" pitchFamily="50" charset="-128"/>
              </a:rPr>
              <a:t>	p.17 </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457200">
              <a:lnSpc>
                <a:spcPct val="200000"/>
              </a:lnSpc>
              <a:tabLst>
                <a:tab pos="180975" algn="l"/>
              </a:tabLst>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「その他」につけた人は、どんな方法か、書いてみましょう。</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88900" indent="-88900" defTabSz="457200">
              <a:lnSpc>
                <a:spcPct val="200000"/>
              </a:lnSpc>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　　　　　　　　　　　　　　　　　　　　　　　</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419782" y="4400123"/>
            <a:ext cx="2083435" cy="2083435"/>
          </a:xfrm>
          <a:custGeom>
            <a:avLst/>
            <a:gdLst/>
            <a:ahLst/>
            <a:cxnLst/>
            <a:rect l="l" t="t" r="r" b="b"/>
            <a:pathLst>
              <a:path w="2083435" h="2083435">
                <a:moveTo>
                  <a:pt x="2083333" y="1041666"/>
                </a:moveTo>
                <a:lnTo>
                  <a:pt x="2082261" y="1089348"/>
                </a:lnTo>
                <a:lnTo>
                  <a:pt x="2079076" y="1136479"/>
                </a:lnTo>
                <a:lnTo>
                  <a:pt x="2073824" y="1183014"/>
                </a:lnTo>
                <a:lnTo>
                  <a:pt x="2066550" y="1228907"/>
                </a:lnTo>
                <a:lnTo>
                  <a:pt x="2057302" y="1274112"/>
                </a:lnTo>
                <a:lnTo>
                  <a:pt x="2046124" y="1318583"/>
                </a:lnTo>
                <a:lnTo>
                  <a:pt x="2033062" y="1362273"/>
                </a:lnTo>
                <a:lnTo>
                  <a:pt x="2018164" y="1405138"/>
                </a:lnTo>
                <a:lnTo>
                  <a:pt x="2001474" y="1447130"/>
                </a:lnTo>
                <a:lnTo>
                  <a:pt x="1983038" y="1488205"/>
                </a:lnTo>
                <a:lnTo>
                  <a:pt x="1962903" y="1528315"/>
                </a:lnTo>
                <a:lnTo>
                  <a:pt x="1941115" y="1567416"/>
                </a:lnTo>
                <a:lnTo>
                  <a:pt x="1917719" y="1605460"/>
                </a:lnTo>
                <a:lnTo>
                  <a:pt x="1892762" y="1642403"/>
                </a:lnTo>
                <a:lnTo>
                  <a:pt x="1866289" y="1678198"/>
                </a:lnTo>
                <a:lnTo>
                  <a:pt x="1838346" y="1712799"/>
                </a:lnTo>
                <a:lnTo>
                  <a:pt x="1808980" y="1746160"/>
                </a:lnTo>
                <a:lnTo>
                  <a:pt x="1778236" y="1778236"/>
                </a:lnTo>
                <a:lnTo>
                  <a:pt x="1746160" y="1808980"/>
                </a:lnTo>
                <a:lnTo>
                  <a:pt x="1712799" y="1838346"/>
                </a:lnTo>
                <a:lnTo>
                  <a:pt x="1678198" y="1866289"/>
                </a:lnTo>
                <a:lnTo>
                  <a:pt x="1642403" y="1892762"/>
                </a:lnTo>
                <a:lnTo>
                  <a:pt x="1605460" y="1917719"/>
                </a:lnTo>
                <a:lnTo>
                  <a:pt x="1567416" y="1941115"/>
                </a:lnTo>
                <a:lnTo>
                  <a:pt x="1528315" y="1962903"/>
                </a:lnTo>
                <a:lnTo>
                  <a:pt x="1488205" y="1983038"/>
                </a:lnTo>
                <a:lnTo>
                  <a:pt x="1447130" y="2001474"/>
                </a:lnTo>
                <a:lnTo>
                  <a:pt x="1405138" y="2018164"/>
                </a:lnTo>
                <a:lnTo>
                  <a:pt x="1362273" y="2033062"/>
                </a:lnTo>
                <a:lnTo>
                  <a:pt x="1318583" y="2046124"/>
                </a:lnTo>
                <a:lnTo>
                  <a:pt x="1274112" y="2057302"/>
                </a:lnTo>
                <a:lnTo>
                  <a:pt x="1228907" y="2066550"/>
                </a:lnTo>
                <a:lnTo>
                  <a:pt x="1183014" y="2073824"/>
                </a:lnTo>
                <a:lnTo>
                  <a:pt x="1136479" y="2079076"/>
                </a:lnTo>
                <a:lnTo>
                  <a:pt x="1089348" y="2082261"/>
                </a:lnTo>
                <a:lnTo>
                  <a:pt x="1041666" y="2083333"/>
                </a:lnTo>
                <a:lnTo>
                  <a:pt x="993985" y="2082261"/>
                </a:lnTo>
                <a:lnTo>
                  <a:pt x="946853" y="2079076"/>
                </a:lnTo>
                <a:lnTo>
                  <a:pt x="900318" y="2073824"/>
                </a:lnTo>
                <a:lnTo>
                  <a:pt x="854425" y="2066550"/>
                </a:lnTo>
                <a:lnTo>
                  <a:pt x="809220" y="2057302"/>
                </a:lnTo>
                <a:lnTo>
                  <a:pt x="764750" y="2046124"/>
                </a:lnTo>
                <a:lnTo>
                  <a:pt x="721059" y="2033062"/>
                </a:lnTo>
                <a:lnTo>
                  <a:pt x="678195" y="2018164"/>
                </a:lnTo>
                <a:lnTo>
                  <a:pt x="636202" y="2001474"/>
                </a:lnTo>
                <a:lnTo>
                  <a:pt x="595128" y="1983038"/>
                </a:lnTo>
                <a:lnTo>
                  <a:pt x="555017" y="1962903"/>
                </a:lnTo>
                <a:lnTo>
                  <a:pt x="515917" y="1941115"/>
                </a:lnTo>
                <a:lnTo>
                  <a:pt x="477872" y="1917719"/>
                </a:lnTo>
                <a:lnTo>
                  <a:pt x="440929" y="1892762"/>
                </a:lnTo>
                <a:lnTo>
                  <a:pt x="405134" y="1866289"/>
                </a:lnTo>
                <a:lnTo>
                  <a:pt x="370533" y="1838346"/>
                </a:lnTo>
                <a:lnTo>
                  <a:pt x="337172" y="1808980"/>
                </a:lnTo>
                <a:lnTo>
                  <a:pt x="305096" y="1778236"/>
                </a:lnTo>
                <a:lnTo>
                  <a:pt x="274352" y="1746160"/>
                </a:lnTo>
                <a:lnTo>
                  <a:pt x="244986" y="1712799"/>
                </a:lnTo>
                <a:lnTo>
                  <a:pt x="217044" y="1678198"/>
                </a:lnTo>
                <a:lnTo>
                  <a:pt x="190571" y="1642403"/>
                </a:lnTo>
                <a:lnTo>
                  <a:pt x="165613" y="1605460"/>
                </a:lnTo>
                <a:lnTo>
                  <a:pt x="142217" y="1567416"/>
                </a:lnTo>
                <a:lnTo>
                  <a:pt x="120429" y="1528315"/>
                </a:lnTo>
                <a:lnTo>
                  <a:pt x="100294" y="1488205"/>
                </a:lnTo>
                <a:lnTo>
                  <a:pt x="81859" y="1447130"/>
                </a:lnTo>
                <a:lnTo>
                  <a:pt x="65169" y="1405138"/>
                </a:lnTo>
                <a:lnTo>
                  <a:pt x="50270" y="1362273"/>
                </a:lnTo>
                <a:lnTo>
                  <a:pt x="37209" y="1318583"/>
                </a:lnTo>
                <a:lnTo>
                  <a:pt x="26031" y="1274112"/>
                </a:lnTo>
                <a:lnTo>
                  <a:pt x="16782" y="1228907"/>
                </a:lnTo>
                <a:lnTo>
                  <a:pt x="9509" y="1183014"/>
                </a:lnTo>
                <a:lnTo>
                  <a:pt x="4256" y="1136479"/>
                </a:lnTo>
                <a:lnTo>
                  <a:pt x="1071" y="1089348"/>
                </a:lnTo>
                <a:lnTo>
                  <a:pt x="0" y="1041666"/>
                </a:lnTo>
                <a:lnTo>
                  <a:pt x="1071" y="993985"/>
                </a:lnTo>
                <a:lnTo>
                  <a:pt x="4256" y="946853"/>
                </a:lnTo>
                <a:lnTo>
                  <a:pt x="9509" y="900318"/>
                </a:lnTo>
                <a:lnTo>
                  <a:pt x="16782" y="854425"/>
                </a:lnTo>
                <a:lnTo>
                  <a:pt x="26031" y="809220"/>
                </a:lnTo>
                <a:lnTo>
                  <a:pt x="37209" y="764750"/>
                </a:lnTo>
                <a:lnTo>
                  <a:pt x="50270" y="721059"/>
                </a:lnTo>
                <a:lnTo>
                  <a:pt x="65169" y="678195"/>
                </a:lnTo>
                <a:lnTo>
                  <a:pt x="81859" y="636202"/>
                </a:lnTo>
                <a:lnTo>
                  <a:pt x="100294" y="595128"/>
                </a:lnTo>
                <a:lnTo>
                  <a:pt x="120429" y="555017"/>
                </a:lnTo>
                <a:lnTo>
                  <a:pt x="142217" y="515917"/>
                </a:lnTo>
                <a:lnTo>
                  <a:pt x="165613" y="477872"/>
                </a:lnTo>
                <a:lnTo>
                  <a:pt x="190571" y="440929"/>
                </a:lnTo>
                <a:lnTo>
                  <a:pt x="217044" y="405134"/>
                </a:lnTo>
                <a:lnTo>
                  <a:pt x="244986" y="370533"/>
                </a:lnTo>
                <a:lnTo>
                  <a:pt x="274352" y="337172"/>
                </a:lnTo>
                <a:lnTo>
                  <a:pt x="305096" y="305096"/>
                </a:lnTo>
                <a:lnTo>
                  <a:pt x="337172" y="274352"/>
                </a:lnTo>
                <a:lnTo>
                  <a:pt x="370533" y="244986"/>
                </a:lnTo>
                <a:lnTo>
                  <a:pt x="405134" y="217044"/>
                </a:lnTo>
                <a:lnTo>
                  <a:pt x="440929" y="190571"/>
                </a:lnTo>
                <a:lnTo>
                  <a:pt x="477872" y="165613"/>
                </a:lnTo>
                <a:lnTo>
                  <a:pt x="515917" y="142217"/>
                </a:lnTo>
                <a:lnTo>
                  <a:pt x="555017" y="120429"/>
                </a:lnTo>
                <a:lnTo>
                  <a:pt x="595128" y="100294"/>
                </a:lnTo>
                <a:lnTo>
                  <a:pt x="636202" y="81859"/>
                </a:lnTo>
                <a:lnTo>
                  <a:pt x="678195" y="65169"/>
                </a:lnTo>
                <a:lnTo>
                  <a:pt x="721059" y="50270"/>
                </a:lnTo>
                <a:lnTo>
                  <a:pt x="764750" y="37209"/>
                </a:lnTo>
                <a:lnTo>
                  <a:pt x="809220" y="26031"/>
                </a:lnTo>
                <a:lnTo>
                  <a:pt x="854425" y="16782"/>
                </a:lnTo>
                <a:lnTo>
                  <a:pt x="900318" y="9509"/>
                </a:lnTo>
                <a:lnTo>
                  <a:pt x="946853" y="4256"/>
                </a:lnTo>
                <a:lnTo>
                  <a:pt x="993985" y="1071"/>
                </a:lnTo>
                <a:lnTo>
                  <a:pt x="1041666" y="0"/>
                </a:lnTo>
                <a:lnTo>
                  <a:pt x="1089348" y="1071"/>
                </a:lnTo>
                <a:lnTo>
                  <a:pt x="1136479" y="4256"/>
                </a:lnTo>
                <a:lnTo>
                  <a:pt x="1183014" y="9509"/>
                </a:lnTo>
                <a:lnTo>
                  <a:pt x="1228907" y="16782"/>
                </a:lnTo>
                <a:lnTo>
                  <a:pt x="1274112" y="26031"/>
                </a:lnTo>
                <a:lnTo>
                  <a:pt x="1318583" y="37209"/>
                </a:lnTo>
                <a:lnTo>
                  <a:pt x="1362273" y="50270"/>
                </a:lnTo>
                <a:lnTo>
                  <a:pt x="1405138" y="65169"/>
                </a:lnTo>
                <a:lnTo>
                  <a:pt x="1447130" y="81859"/>
                </a:lnTo>
                <a:lnTo>
                  <a:pt x="1488205" y="100294"/>
                </a:lnTo>
                <a:lnTo>
                  <a:pt x="1528315" y="120429"/>
                </a:lnTo>
                <a:lnTo>
                  <a:pt x="1567416" y="142217"/>
                </a:lnTo>
                <a:lnTo>
                  <a:pt x="1605460" y="165613"/>
                </a:lnTo>
                <a:lnTo>
                  <a:pt x="1642403" y="190571"/>
                </a:lnTo>
                <a:lnTo>
                  <a:pt x="1678198" y="217044"/>
                </a:lnTo>
                <a:lnTo>
                  <a:pt x="1712799" y="244986"/>
                </a:lnTo>
                <a:lnTo>
                  <a:pt x="1746160" y="274352"/>
                </a:lnTo>
                <a:lnTo>
                  <a:pt x="1778236" y="305096"/>
                </a:lnTo>
                <a:lnTo>
                  <a:pt x="1808980" y="337172"/>
                </a:lnTo>
                <a:lnTo>
                  <a:pt x="1838346" y="370533"/>
                </a:lnTo>
                <a:lnTo>
                  <a:pt x="1866289" y="405134"/>
                </a:lnTo>
                <a:lnTo>
                  <a:pt x="1892762" y="440929"/>
                </a:lnTo>
                <a:lnTo>
                  <a:pt x="1917719" y="477872"/>
                </a:lnTo>
                <a:lnTo>
                  <a:pt x="1941115" y="515917"/>
                </a:lnTo>
                <a:lnTo>
                  <a:pt x="1962903" y="555017"/>
                </a:lnTo>
                <a:lnTo>
                  <a:pt x="1983038" y="595128"/>
                </a:lnTo>
                <a:lnTo>
                  <a:pt x="2001474" y="636202"/>
                </a:lnTo>
                <a:lnTo>
                  <a:pt x="2018164" y="678195"/>
                </a:lnTo>
                <a:lnTo>
                  <a:pt x="2033062" y="721059"/>
                </a:lnTo>
                <a:lnTo>
                  <a:pt x="2046124" y="764750"/>
                </a:lnTo>
                <a:lnTo>
                  <a:pt x="2057302" y="809220"/>
                </a:lnTo>
                <a:lnTo>
                  <a:pt x="2066550" y="854425"/>
                </a:lnTo>
                <a:lnTo>
                  <a:pt x="2073824" y="900318"/>
                </a:lnTo>
                <a:lnTo>
                  <a:pt x="2079076" y="946853"/>
                </a:lnTo>
                <a:lnTo>
                  <a:pt x="2082261" y="993985"/>
                </a:lnTo>
                <a:lnTo>
                  <a:pt x="2083333" y="1041666"/>
                </a:lnTo>
                <a:close/>
              </a:path>
            </a:pathLst>
          </a:custGeom>
          <a:ln w="162001">
            <a:solidFill>
              <a:srgbClr val="D7DF23"/>
            </a:solidFill>
          </a:ln>
        </p:spPr>
        <p:txBody>
          <a:bodyPr wrap="square" lIns="0" tIns="0" rIns="0" bIns="0" rtlCol="0"/>
          <a:lstStyle/>
          <a:p>
            <a:endParaRPr/>
          </a:p>
        </p:txBody>
      </p:sp>
      <p:sp>
        <p:nvSpPr>
          <p:cNvPr id="7" name="object 7"/>
          <p:cNvSpPr/>
          <p:nvPr/>
        </p:nvSpPr>
        <p:spPr>
          <a:xfrm>
            <a:off x="4053829" y="5118504"/>
            <a:ext cx="2083435" cy="2083435"/>
          </a:xfrm>
          <a:custGeom>
            <a:avLst/>
            <a:gdLst/>
            <a:ahLst/>
            <a:cxnLst/>
            <a:rect l="l" t="t" r="r" b="b"/>
            <a:pathLst>
              <a:path w="2083435" h="2083434">
                <a:moveTo>
                  <a:pt x="2083333" y="1041666"/>
                </a:moveTo>
                <a:lnTo>
                  <a:pt x="2082261" y="1089349"/>
                </a:lnTo>
                <a:lnTo>
                  <a:pt x="2079076" y="1136481"/>
                </a:lnTo>
                <a:lnTo>
                  <a:pt x="2073824" y="1183017"/>
                </a:lnTo>
                <a:lnTo>
                  <a:pt x="2066550" y="1228911"/>
                </a:lnTo>
                <a:lnTo>
                  <a:pt x="2057302" y="1274116"/>
                </a:lnTo>
                <a:lnTo>
                  <a:pt x="2046124" y="1318587"/>
                </a:lnTo>
                <a:lnTo>
                  <a:pt x="2033062" y="1362278"/>
                </a:lnTo>
                <a:lnTo>
                  <a:pt x="2018164" y="1405143"/>
                </a:lnTo>
                <a:lnTo>
                  <a:pt x="2001474" y="1447136"/>
                </a:lnTo>
                <a:lnTo>
                  <a:pt x="1983038" y="1488210"/>
                </a:lnTo>
                <a:lnTo>
                  <a:pt x="1962903" y="1528321"/>
                </a:lnTo>
                <a:lnTo>
                  <a:pt x="1941115" y="1567421"/>
                </a:lnTo>
                <a:lnTo>
                  <a:pt x="1917719" y="1605466"/>
                </a:lnTo>
                <a:lnTo>
                  <a:pt x="1892762" y="1642409"/>
                </a:lnTo>
                <a:lnTo>
                  <a:pt x="1866289" y="1678203"/>
                </a:lnTo>
                <a:lnTo>
                  <a:pt x="1838346" y="1712804"/>
                </a:lnTo>
                <a:lnTo>
                  <a:pt x="1808980" y="1746165"/>
                </a:lnTo>
                <a:lnTo>
                  <a:pt x="1778236" y="1778241"/>
                </a:lnTo>
                <a:lnTo>
                  <a:pt x="1746160" y="1808984"/>
                </a:lnTo>
                <a:lnTo>
                  <a:pt x="1712799" y="1838350"/>
                </a:lnTo>
                <a:lnTo>
                  <a:pt x="1678198" y="1866293"/>
                </a:lnTo>
                <a:lnTo>
                  <a:pt x="1642403" y="1892765"/>
                </a:lnTo>
                <a:lnTo>
                  <a:pt x="1605460" y="1917722"/>
                </a:lnTo>
                <a:lnTo>
                  <a:pt x="1567416" y="1941118"/>
                </a:lnTo>
                <a:lnTo>
                  <a:pt x="1528315" y="1962906"/>
                </a:lnTo>
                <a:lnTo>
                  <a:pt x="1488205" y="1983040"/>
                </a:lnTo>
                <a:lnTo>
                  <a:pt x="1447130" y="2001475"/>
                </a:lnTo>
                <a:lnTo>
                  <a:pt x="1405138" y="2018165"/>
                </a:lnTo>
                <a:lnTo>
                  <a:pt x="1362273" y="2033063"/>
                </a:lnTo>
                <a:lnTo>
                  <a:pt x="1318583" y="2046124"/>
                </a:lnTo>
                <a:lnTo>
                  <a:pt x="1274112" y="2057302"/>
                </a:lnTo>
                <a:lnTo>
                  <a:pt x="1228907" y="2066551"/>
                </a:lnTo>
                <a:lnTo>
                  <a:pt x="1183014" y="2073824"/>
                </a:lnTo>
                <a:lnTo>
                  <a:pt x="1136479" y="2079076"/>
                </a:lnTo>
                <a:lnTo>
                  <a:pt x="1089348" y="2082261"/>
                </a:lnTo>
                <a:lnTo>
                  <a:pt x="1041666" y="2083333"/>
                </a:lnTo>
                <a:lnTo>
                  <a:pt x="993985" y="2082261"/>
                </a:lnTo>
                <a:lnTo>
                  <a:pt x="946853" y="2079076"/>
                </a:lnTo>
                <a:lnTo>
                  <a:pt x="900318" y="2073824"/>
                </a:lnTo>
                <a:lnTo>
                  <a:pt x="854425" y="2066551"/>
                </a:lnTo>
                <a:lnTo>
                  <a:pt x="809220" y="2057302"/>
                </a:lnTo>
                <a:lnTo>
                  <a:pt x="764750" y="2046124"/>
                </a:lnTo>
                <a:lnTo>
                  <a:pt x="721059" y="2033063"/>
                </a:lnTo>
                <a:lnTo>
                  <a:pt x="678195" y="2018165"/>
                </a:lnTo>
                <a:lnTo>
                  <a:pt x="636202" y="2001475"/>
                </a:lnTo>
                <a:lnTo>
                  <a:pt x="595128" y="1983040"/>
                </a:lnTo>
                <a:lnTo>
                  <a:pt x="555017" y="1962906"/>
                </a:lnTo>
                <a:lnTo>
                  <a:pt x="515917" y="1941118"/>
                </a:lnTo>
                <a:lnTo>
                  <a:pt x="477872" y="1917722"/>
                </a:lnTo>
                <a:lnTo>
                  <a:pt x="440929" y="1892765"/>
                </a:lnTo>
                <a:lnTo>
                  <a:pt x="405134" y="1866293"/>
                </a:lnTo>
                <a:lnTo>
                  <a:pt x="370533" y="1838350"/>
                </a:lnTo>
                <a:lnTo>
                  <a:pt x="337172" y="1808984"/>
                </a:lnTo>
                <a:lnTo>
                  <a:pt x="305096" y="1778241"/>
                </a:lnTo>
                <a:lnTo>
                  <a:pt x="274352" y="1746165"/>
                </a:lnTo>
                <a:lnTo>
                  <a:pt x="244986" y="1712804"/>
                </a:lnTo>
                <a:lnTo>
                  <a:pt x="217044" y="1678203"/>
                </a:lnTo>
                <a:lnTo>
                  <a:pt x="190571" y="1642409"/>
                </a:lnTo>
                <a:lnTo>
                  <a:pt x="165613" y="1605466"/>
                </a:lnTo>
                <a:lnTo>
                  <a:pt x="142217" y="1567421"/>
                </a:lnTo>
                <a:lnTo>
                  <a:pt x="120429" y="1528321"/>
                </a:lnTo>
                <a:lnTo>
                  <a:pt x="100294" y="1488210"/>
                </a:lnTo>
                <a:lnTo>
                  <a:pt x="81859" y="1447136"/>
                </a:lnTo>
                <a:lnTo>
                  <a:pt x="65169" y="1405143"/>
                </a:lnTo>
                <a:lnTo>
                  <a:pt x="50270" y="1362278"/>
                </a:lnTo>
                <a:lnTo>
                  <a:pt x="37209" y="1318587"/>
                </a:lnTo>
                <a:lnTo>
                  <a:pt x="26031" y="1274116"/>
                </a:lnTo>
                <a:lnTo>
                  <a:pt x="16782" y="1228911"/>
                </a:lnTo>
                <a:lnTo>
                  <a:pt x="9509" y="1183017"/>
                </a:lnTo>
                <a:lnTo>
                  <a:pt x="4256" y="1136481"/>
                </a:lnTo>
                <a:lnTo>
                  <a:pt x="1071" y="1089349"/>
                </a:lnTo>
                <a:lnTo>
                  <a:pt x="0" y="1041666"/>
                </a:lnTo>
                <a:lnTo>
                  <a:pt x="1071" y="993985"/>
                </a:lnTo>
                <a:lnTo>
                  <a:pt x="4256" y="946853"/>
                </a:lnTo>
                <a:lnTo>
                  <a:pt x="9509" y="900318"/>
                </a:lnTo>
                <a:lnTo>
                  <a:pt x="16782" y="854425"/>
                </a:lnTo>
                <a:lnTo>
                  <a:pt x="26031" y="809220"/>
                </a:lnTo>
                <a:lnTo>
                  <a:pt x="37209" y="764750"/>
                </a:lnTo>
                <a:lnTo>
                  <a:pt x="50270" y="721059"/>
                </a:lnTo>
                <a:lnTo>
                  <a:pt x="65169" y="678195"/>
                </a:lnTo>
                <a:lnTo>
                  <a:pt x="81859" y="636202"/>
                </a:lnTo>
                <a:lnTo>
                  <a:pt x="100294" y="595128"/>
                </a:lnTo>
                <a:lnTo>
                  <a:pt x="120429" y="555017"/>
                </a:lnTo>
                <a:lnTo>
                  <a:pt x="142217" y="515917"/>
                </a:lnTo>
                <a:lnTo>
                  <a:pt x="165613" y="477872"/>
                </a:lnTo>
                <a:lnTo>
                  <a:pt x="190571" y="440929"/>
                </a:lnTo>
                <a:lnTo>
                  <a:pt x="217044" y="405134"/>
                </a:lnTo>
                <a:lnTo>
                  <a:pt x="244986" y="370533"/>
                </a:lnTo>
                <a:lnTo>
                  <a:pt x="274352" y="337172"/>
                </a:lnTo>
                <a:lnTo>
                  <a:pt x="305096" y="305096"/>
                </a:lnTo>
                <a:lnTo>
                  <a:pt x="337172" y="274352"/>
                </a:lnTo>
                <a:lnTo>
                  <a:pt x="370533" y="244986"/>
                </a:lnTo>
                <a:lnTo>
                  <a:pt x="405134" y="217044"/>
                </a:lnTo>
                <a:lnTo>
                  <a:pt x="440929" y="190571"/>
                </a:lnTo>
                <a:lnTo>
                  <a:pt x="477872" y="165613"/>
                </a:lnTo>
                <a:lnTo>
                  <a:pt x="515917" y="142217"/>
                </a:lnTo>
                <a:lnTo>
                  <a:pt x="555017" y="120429"/>
                </a:lnTo>
                <a:lnTo>
                  <a:pt x="595128" y="100294"/>
                </a:lnTo>
                <a:lnTo>
                  <a:pt x="636202" y="81859"/>
                </a:lnTo>
                <a:lnTo>
                  <a:pt x="678195" y="65169"/>
                </a:lnTo>
                <a:lnTo>
                  <a:pt x="721059" y="50270"/>
                </a:lnTo>
                <a:lnTo>
                  <a:pt x="764750" y="37209"/>
                </a:lnTo>
                <a:lnTo>
                  <a:pt x="809220" y="26031"/>
                </a:lnTo>
                <a:lnTo>
                  <a:pt x="854425" y="16782"/>
                </a:lnTo>
                <a:lnTo>
                  <a:pt x="900318" y="9509"/>
                </a:lnTo>
                <a:lnTo>
                  <a:pt x="946853" y="4256"/>
                </a:lnTo>
                <a:lnTo>
                  <a:pt x="993985" y="1071"/>
                </a:lnTo>
                <a:lnTo>
                  <a:pt x="1041666" y="0"/>
                </a:lnTo>
                <a:lnTo>
                  <a:pt x="1089348" y="1071"/>
                </a:lnTo>
                <a:lnTo>
                  <a:pt x="1136479" y="4256"/>
                </a:lnTo>
                <a:lnTo>
                  <a:pt x="1183014" y="9509"/>
                </a:lnTo>
                <a:lnTo>
                  <a:pt x="1228907" y="16782"/>
                </a:lnTo>
                <a:lnTo>
                  <a:pt x="1274112" y="26031"/>
                </a:lnTo>
                <a:lnTo>
                  <a:pt x="1318583" y="37209"/>
                </a:lnTo>
                <a:lnTo>
                  <a:pt x="1362273" y="50270"/>
                </a:lnTo>
                <a:lnTo>
                  <a:pt x="1405138" y="65169"/>
                </a:lnTo>
                <a:lnTo>
                  <a:pt x="1447130" y="81859"/>
                </a:lnTo>
                <a:lnTo>
                  <a:pt x="1488205" y="100294"/>
                </a:lnTo>
                <a:lnTo>
                  <a:pt x="1528315" y="120429"/>
                </a:lnTo>
                <a:lnTo>
                  <a:pt x="1567416" y="142217"/>
                </a:lnTo>
                <a:lnTo>
                  <a:pt x="1605460" y="165613"/>
                </a:lnTo>
                <a:lnTo>
                  <a:pt x="1642403" y="190571"/>
                </a:lnTo>
                <a:lnTo>
                  <a:pt x="1678198" y="217044"/>
                </a:lnTo>
                <a:lnTo>
                  <a:pt x="1712799" y="244986"/>
                </a:lnTo>
                <a:lnTo>
                  <a:pt x="1746160" y="274352"/>
                </a:lnTo>
                <a:lnTo>
                  <a:pt x="1778236" y="305096"/>
                </a:lnTo>
                <a:lnTo>
                  <a:pt x="1808980" y="337172"/>
                </a:lnTo>
                <a:lnTo>
                  <a:pt x="1838346" y="370533"/>
                </a:lnTo>
                <a:lnTo>
                  <a:pt x="1866289" y="405134"/>
                </a:lnTo>
                <a:lnTo>
                  <a:pt x="1892762" y="440929"/>
                </a:lnTo>
                <a:lnTo>
                  <a:pt x="1917719" y="477872"/>
                </a:lnTo>
                <a:lnTo>
                  <a:pt x="1941115" y="515917"/>
                </a:lnTo>
                <a:lnTo>
                  <a:pt x="1962903" y="555017"/>
                </a:lnTo>
                <a:lnTo>
                  <a:pt x="1983038" y="595128"/>
                </a:lnTo>
                <a:lnTo>
                  <a:pt x="2001474" y="636202"/>
                </a:lnTo>
                <a:lnTo>
                  <a:pt x="2018164" y="678195"/>
                </a:lnTo>
                <a:lnTo>
                  <a:pt x="2033062" y="721059"/>
                </a:lnTo>
                <a:lnTo>
                  <a:pt x="2046124" y="764750"/>
                </a:lnTo>
                <a:lnTo>
                  <a:pt x="2057302" y="809220"/>
                </a:lnTo>
                <a:lnTo>
                  <a:pt x="2066550" y="854425"/>
                </a:lnTo>
                <a:lnTo>
                  <a:pt x="2073824" y="900318"/>
                </a:lnTo>
                <a:lnTo>
                  <a:pt x="2079076" y="946853"/>
                </a:lnTo>
                <a:lnTo>
                  <a:pt x="2082261" y="993985"/>
                </a:lnTo>
                <a:lnTo>
                  <a:pt x="2083333" y="1041666"/>
                </a:lnTo>
                <a:close/>
              </a:path>
            </a:pathLst>
          </a:custGeom>
          <a:ln w="162001">
            <a:solidFill>
              <a:srgbClr val="D7DF23"/>
            </a:solidFill>
          </a:ln>
        </p:spPr>
        <p:txBody>
          <a:bodyPr wrap="square" lIns="0" tIns="0" rIns="0" bIns="0" rtlCol="0"/>
          <a:lstStyle/>
          <a:p>
            <a:endParaRPr/>
          </a:p>
        </p:txBody>
      </p:sp>
      <p:grpSp>
        <p:nvGrpSpPr>
          <p:cNvPr id="8" name="object 8"/>
          <p:cNvGrpSpPr/>
          <p:nvPr/>
        </p:nvGrpSpPr>
        <p:grpSpPr>
          <a:xfrm>
            <a:off x="2639677" y="4802556"/>
            <a:ext cx="3451225" cy="4914900"/>
            <a:chOff x="2639677" y="4802556"/>
            <a:chExt cx="3451225" cy="4914900"/>
          </a:xfrm>
        </p:grpSpPr>
        <p:sp>
          <p:nvSpPr>
            <p:cNvPr id="9" name="object 9"/>
            <p:cNvSpPr/>
            <p:nvPr/>
          </p:nvSpPr>
          <p:spPr>
            <a:xfrm>
              <a:off x="2720677" y="7553071"/>
              <a:ext cx="2083435" cy="2083435"/>
            </a:xfrm>
            <a:custGeom>
              <a:avLst/>
              <a:gdLst/>
              <a:ahLst/>
              <a:cxnLst/>
              <a:rect l="l" t="t" r="r" b="b"/>
              <a:pathLst>
                <a:path w="2083435" h="2083434">
                  <a:moveTo>
                    <a:pt x="2083333" y="1041666"/>
                  </a:moveTo>
                  <a:lnTo>
                    <a:pt x="2082261" y="1089348"/>
                  </a:lnTo>
                  <a:lnTo>
                    <a:pt x="2079076" y="1136479"/>
                  </a:lnTo>
                  <a:lnTo>
                    <a:pt x="2073824" y="1183014"/>
                  </a:lnTo>
                  <a:lnTo>
                    <a:pt x="2066550" y="1228907"/>
                  </a:lnTo>
                  <a:lnTo>
                    <a:pt x="2057302" y="1274112"/>
                  </a:lnTo>
                  <a:lnTo>
                    <a:pt x="2046124" y="1318583"/>
                  </a:lnTo>
                  <a:lnTo>
                    <a:pt x="2033062" y="1362273"/>
                  </a:lnTo>
                  <a:lnTo>
                    <a:pt x="2018164" y="1405138"/>
                  </a:lnTo>
                  <a:lnTo>
                    <a:pt x="2001474" y="1447130"/>
                  </a:lnTo>
                  <a:lnTo>
                    <a:pt x="1983038" y="1488205"/>
                  </a:lnTo>
                  <a:lnTo>
                    <a:pt x="1962903" y="1528315"/>
                  </a:lnTo>
                  <a:lnTo>
                    <a:pt x="1941115" y="1567416"/>
                  </a:lnTo>
                  <a:lnTo>
                    <a:pt x="1917719" y="1605460"/>
                  </a:lnTo>
                  <a:lnTo>
                    <a:pt x="1892762" y="1642403"/>
                  </a:lnTo>
                  <a:lnTo>
                    <a:pt x="1866289" y="1678198"/>
                  </a:lnTo>
                  <a:lnTo>
                    <a:pt x="1838346" y="1712799"/>
                  </a:lnTo>
                  <a:lnTo>
                    <a:pt x="1808980" y="1746160"/>
                  </a:lnTo>
                  <a:lnTo>
                    <a:pt x="1778236" y="1778236"/>
                  </a:lnTo>
                  <a:lnTo>
                    <a:pt x="1746160" y="1808980"/>
                  </a:lnTo>
                  <a:lnTo>
                    <a:pt x="1712799" y="1838346"/>
                  </a:lnTo>
                  <a:lnTo>
                    <a:pt x="1678198" y="1866289"/>
                  </a:lnTo>
                  <a:lnTo>
                    <a:pt x="1642403" y="1892762"/>
                  </a:lnTo>
                  <a:lnTo>
                    <a:pt x="1605460" y="1917719"/>
                  </a:lnTo>
                  <a:lnTo>
                    <a:pt x="1567416" y="1941115"/>
                  </a:lnTo>
                  <a:lnTo>
                    <a:pt x="1528315" y="1962903"/>
                  </a:lnTo>
                  <a:lnTo>
                    <a:pt x="1488205" y="1983038"/>
                  </a:lnTo>
                  <a:lnTo>
                    <a:pt x="1447130" y="2001474"/>
                  </a:lnTo>
                  <a:lnTo>
                    <a:pt x="1405138" y="2018164"/>
                  </a:lnTo>
                  <a:lnTo>
                    <a:pt x="1362273" y="2033062"/>
                  </a:lnTo>
                  <a:lnTo>
                    <a:pt x="1318583" y="2046124"/>
                  </a:lnTo>
                  <a:lnTo>
                    <a:pt x="1274112" y="2057302"/>
                  </a:lnTo>
                  <a:lnTo>
                    <a:pt x="1228907" y="2066550"/>
                  </a:lnTo>
                  <a:lnTo>
                    <a:pt x="1183014" y="2073824"/>
                  </a:lnTo>
                  <a:lnTo>
                    <a:pt x="1136479" y="2079076"/>
                  </a:lnTo>
                  <a:lnTo>
                    <a:pt x="1089348" y="2082261"/>
                  </a:lnTo>
                  <a:lnTo>
                    <a:pt x="1041666" y="2083333"/>
                  </a:lnTo>
                  <a:lnTo>
                    <a:pt x="993985" y="2082261"/>
                  </a:lnTo>
                  <a:lnTo>
                    <a:pt x="946853" y="2079076"/>
                  </a:lnTo>
                  <a:lnTo>
                    <a:pt x="900318" y="2073824"/>
                  </a:lnTo>
                  <a:lnTo>
                    <a:pt x="854425" y="2066550"/>
                  </a:lnTo>
                  <a:lnTo>
                    <a:pt x="809220" y="2057302"/>
                  </a:lnTo>
                  <a:lnTo>
                    <a:pt x="764750" y="2046124"/>
                  </a:lnTo>
                  <a:lnTo>
                    <a:pt x="721059" y="2033062"/>
                  </a:lnTo>
                  <a:lnTo>
                    <a:pt x="678195" y="2018164"/>
                  </a:lnTo>
                  <a:lnTo>
                    <a:pt x="636202" y="2001474"/>
                  </a:lnTo>
                  <a:lnTo>
                    <a:pt x="595128" y="1983038"/>
                  </a:lnTo>
                  <a:lnTo>
                    <a:pt x="555017" y="1962903"/>
                  </a:lnTo>
                  <a:lnTo>
                    <a:pt x="515917" y="1941115"/>
                  </a:lnTo>
                  <a:lnTo>
                    <a:pt x="477872" y="1917719"/>
                  </a:lnTo>
                  <a:lnTo>
                    <a:pt x="440929" y="1892762"/>
                  </a:lnTo>
                  <a:lnTo>
                    <a:pt x="405134" y="1866289"/>
                  </a:lnTo>
                  <a:lnTo>
                    <a:pt x="370533" y="1838346"/>
                  </a:lnTo>
                  <a:lnTo>
                    <a:pt x="337172" y="1808980"/>
                  </a:lnTo>
                  <a:lnTo>
                    <a:pt x="305096" y="1778236"/>
                  </a:lnTo>
                  <a:lnTo>
                    <a:pt x="274352" y="1746160"/>
                  </a:lnTo>
                  <a:lnTo>
                    <a:pt x="244986" y="1712799"/>
                  </a:lnTo>
                  <a:lnTo>
                    <a:pt x="217044" y="1678198"/>
                  </a:lnTo>
                  <a:lnTo>
                    <a:pt x="190571" y="1642403"/>
                  </a:lnTo>
                  <a:lnTo>
                    <a:pt x="165613" y="1605460"/>
                  </a:lnTo>
                  <a:lnTo>
                    <a:pt x="142217" y="1567416"/>
                  </a:lnTo>
                  <a:lnTo>
                    <a:pt x="120429" y="1528315"/>
                  </a:lnTo>
                  <a:lnTo>
                    <a:pt x="100294" y="1488205"/>
                  </a:lnTo>
                  <a:lnTo>
                    <a:pt x="81859" y="1447130"/>
                  </a:lnTo>
                  <a:lnTo>
                    <a:pt x="65169" y="1405138"/>
                  </a:lnTo>
                  <a:lnTo>
                    <a:pt x="50270" y="1362273"/>
                  </a:lnTo>
                  <a:lnTo>
                    <a:pt x="37209" y="1318583"/>
                  </a:lnTo>
                  <a:lnTo>
                    <a:pt x="26031" y="1274112"/>
                  </a:lnTo>
                  <a:lnTo>
                    <a:pt x="16782" y="1228907"/>
                  </a:lnTo>
                  <a:lnTo>
                    <a:pt x="9509" y="1183014"/>
                  </a:lnTo>
                  <a:lnTo>
                    <a:pt x="4256" y="1136479"/>
                  </a:lnTo>
                  <a:lnTo>
                    <a:pt x="1071" y="1089348"/>
                  </a:lnTo>
                  <a:lnTo>
                    <a:pt x="0" y="1041666"/>
                  </a:lnTo>
                  <a:lnTo>
                    <a:pt x="1071" y="993984"/>
                  </a:lnTo>
                  <a:lnTo>
                    <a:pt x="4256" y="946851"/>
                  </a:lnTo>
                  <a:lnTo>
                    <a:pt x="9509" y="900315"/>
                  </a:lnTo>
                  <a:lnTo>
                    <a:pt x="16782" y="854422"/>
                  </a:lnTo>
                  <a:lnTo>
                    <a:pt x="26031" y="809216"/>
                  </a:lnTo>
                  <a:lnTo>
                    <a:pt x="37209" y="764745"/>
                  </a:lnTo>
                  <a:lnTo>
                    <a:pt x="50270" y="721054"/>
                  </a:lnTo>
                  <a:lnTo>
                    <a:pt x="65169" y="678190"/>
                  </a:lnTo>
                  <a:lnTo>
                    <a:pt x="81859" y="636197"/>
                  </a:lnTo>
                  <a:lnTo>
                    <a:pt x="100294" y="595122"/>
                  </a:lnTo>
                  <a:lnTo>
                    <a:pt x="120429" y="555012"/>
                  </a:lnTo>
                  <a:lnTo>
                    <a:pt x="142217" y="515911"/>
                  </a:lnTo>
                  <a:lnTo>
                    <a:pt x="165613" y="477867"/>
                  </a:lnTo>
                  <a:lnTo>
                    <a:pt x="190571" y="440924"/>
                  </a:lnTo>
                  <a:lnTo>
                    <a:pt x="217044" y="405129"/>
                  </a:lnTo>
                  <a:lnTo>
                    <a:pt x="244986" y="370528"/>
                  </a:lnTo>
                  <a:lnTo>
                    <a:pt x="274352" y="337167"/>
                  </a:lnTo>
                  <a:lnTo>
                    <a:pt x="305096" y="305092"/>
                  </a:lnTo>
                  <a:lnTo>
                    <a:pt x="337172" y="274348"/>
                  </a:lnTo>
                  <a:lnTo>
                    <a:pt x="370533" y="244982"/>
                  </a:lnTo>
                  <a:lnTo>
                    <a:pt x="405134" y="217040"/>
                  </a:lnTo>
                  <a:lnTo>
                    <a:pt x="440929" y="190567"/>
                  </a:lnTo>
                  <a:lnTo>
                    <a:pt x="477872" y="165610"/>
                  </a:lnTo>
                  <a:lnTo>
                    <a:pt x="515917" y="142215"/>
                  </a:lnTo>
                  <a:lnTo>
                    <a:pt x="555017" y="120427"/>
                  </a:lnTo>
                  <a:lnTo>
                    <a:pt x="595128" y="100292"/>
                  </a:lnTo>
                  <a:lnTo>
                    <a:pt x="636202" y="81857"/>
                  </a:lnTo>
                  <a:lnTo>
                    <a:pt x="678195" y="65167"/>
                  </a:lnTo>
                  <a:lnTo>
                    <a:pt x="721059" y="50269"/>
                  </a:lnTo>
                  <a:lnTo>
                    <a:pt x="764750" y="37208"/>
                  </a:lnTo>
                  <a:lnTo>
                    <a:pt x="809220" y="26030"/>
                  </a:lnTo>
                  <a:lnTo>
                    <a:pt x="854425" y="16782"/>
                  </a:lnTo>
                  <a:lnTo>
                    <a:pt x="900318" y="9508"/>
                  </a:lnTo>
                  <a:lnTo>
                    <a:pt x="946853" y="4256"/>
                  </a:lnTo>
                  <a:lnTo>
                    <a:pt x="993985" y="1071"/>
                  </a:lnTo>
                  <a:lnTo>
                    <a:pt x="1041666" y="0"/>
                  </a:lnTo>
                  <a:lnTo>
                    <a:pt x="1089348" y="1071"/>
                  </a:lnTo>
                  <a:lnTo>
                    <a:pt x="1136479" y="4256"/>
                  </a:lnTo>
                  <a:lnTo>
                    <a:pt x="1183014" y="9508"/>
                  </a:lnTo>
                  <a:lnTo>
                    <a:pt x="1228907" y="16782"/>
                  </a:lnTo>
                  <a:lnTo>
                    <a:pt x="1274112" y="26030"/>
                  </a:lnTo>
                  <a:lnTo>
                    <a:pt x="1318583" y="37208"/>
                  </a:lnTo>
                  <a:lnTo>
                    <a:pt x="1362273" y="50269"/>
                  </a:lnTo>
                  <a:lnTo>
                    <a:pt x="1405138" y="65167"/>
                  </a:lnTo>
                  <a:lnTo>
                    <a:pt x="1447130" y="81857"/>
                  </a:lnTo>
                  <a:lnTo>
                    <a:pt x="1488205" y="100292"/>
                  </a:lnTo>
                  <a:lnTo>
                    <a:pt x="1528315" y="120427"/>
                  </a:lnTo>
                  <a:lnTo>
                    <a:pt x="1567416" y="142215"/>
                  </a:lnTo>
                  <a:lnTo>
                    <a:pt x="1605460" y="165610"/>
                  </a:lnTo>
                  <a:lnTo>
                    <a:pt x="1642403" y="190567"/>
                  </a:lnTo>
                  <a:lnTo>
                    <a:pt x="1678198" y="217040"/>
                  </a:lnTo>
                  <a:lnTo>
                    <a:pt x="1712799" y="244982"/>
                  </a:lnTo>
                  <a:lnTo>
                    <a:pt x="1746160" y="274348"/>
                  </a:lnTo>
                  <a:lnTo>
                    <a:pt x="1778236" y="305092"/>
                  </a:lnTo>
                  <a:lnTo>
                    <a:pt x="1808980" y="337167"/>
                  </a:lnTo>
                  <a:lnTo>
                    <a:pt x="1838346" y="370528"/>
                  </a:lnTo>
                  <a:lnTo>
                    <a:pt x="1866289" y="405129"/>
                  </a:lnTo>
                  <a:lnTo>
                    <a:pt x="1892762" y="440924"/>
                  </a:lnTo>
                  <a:lnTo>
                    <a:pt x="1917719" y="477867"/>
                  </a:lnTo>
                  <a:lnTo>
                    <a:pt x="1941115" y="515911"/>
                  </a:lnTo>
                  <a:lnTo>
                    <a:pt x="1962903" y="555012"/>
                  </a:lnTo>
                  <a:lnTo>
                    <a:pt x="1983038" y="595122"/>
                  </a:lnTo>
                  <a:lnTo>
                    <a:pt x="2001474" y="636197"/>
                  </a:lnTo>
                  <a:lnTo>
                    <a:pt x="2018164" y="678190"/>
                  </a:lnTo>
                  <a:lnTo>
                    <a:pt x="2033062" y="721054"/>
                  </a:lnTo>
                  <a:lnTo>
                    <a:pt x="2046124" y="764745"/>
                  </a:lnTo>
                  <a:lnTo>
                    <a:pt x="2057302" y="809216"/>
                  </a:lnTo>
                  <a:lnTo>
                    <a:pt x="2066550" y="854422"/>
                  </a:lnTo>
                  <a:lnTo>
                    <a:pt x="2073824" y="900315"/>
                  </a:lnTo>
                  <a:lnTo>
                    <a:pt x="2079076" y="946851"/>
                  </a:lnTo>
                  <a:lnTo>
                    <a:pt x="2082261" y="993984"/>
                  </a:lnTo>
                  <a:lnTo>
                    <a:pt x="2083333" y="1041666"/>
                  </a:lnTo>
                  <a:close/>
                </a:path>
              </a:pathLst>
            </a:custGeom>
            <a:ln w="162001">
              <a:solidFill>
                <a:srgbClr val="D7DF23"/>
              </a:solidFill>
            </a:ln>
          </p:spPr>
          <p:txBody>
            <a:bodyPr wrap="square" lIns="0" tIns="0" rIns="0" bIns="0" rtlCol="0"/>
            <a:lstStyle/>
            <a:p>
              <a:endParaRPr/>
            </a:p>
          </p:txBody>
        </p:sp>
        <p:pic>
          <p:nvPicPr>
            <p:cNvPr id="10" name="object 10"/>
            <p:cNvPicPr/>
            <p:nvPr/>
          </p:nvPicPr>
          <p:blipFill>
            <a:blip r:embed="rId2" cstate="screen">
              <a:extLst>
                <a:ext uri="{28A0092B-C50C-407E-A947-70E740481C1C}">
                  <a14:useLocalDpi xmlns:a14="http://schemas.microsoft.com/office/drawing/2010/main"/>
                </a:ext>
              </a:extLst>
            </a:blip>
            <a:stretch>
              <a:fillRect/>
            </a:stretch>
          </p:blipFill>
          <p:spPr>
            <a:xfrm>
              <a:off x="2669244" y="7055043"/>
              <a:ext cx="2269017" cy="2269017"/>
            </a:xfrm>
            <a:prstGeom prst="rect">
              <a:avLst/>
            </a:prstGeom>
          </p:spPr>
        </p:pic>
        <p:pic>
          <p:nvPicPr>
            <p:cNvPr id="11" name="object 11"/>
            <p:cNvPicPr/>
            <p:nvPr/>
          </p:nvPicPr>
          <p:blipFill>
            <a:blip r:embed="rId3" cstate="screen">
              <a:extLst>
                <a:ext uri="{28A0092B-C50C-407E-A947-70E740481C1C}">
                  <a14:useLocalDpi xmlns:a14="http://schemas.microsoft.com/office/drawing/2010/main"/>
                </a:ext>
              </a:extLst>
            </a:blip>
            <a:stretch>
              <a:fillRect/>
            </a:stretch>
          </p:blipFill>
          <p:spPr>
            <a:xfrm>
              <a:off x="4073822" y="4802556"/>
              <a:ext cx="2016894" cy="2303233"/>
            </a:xfrm>
            <a:prstGeom prst="rect">
              <a:avLst/>
            </a:prstGeom>
          </p:spPr>
        </p:pic>
      </p:grpSp>
      <p:pic>
        <p:nvPicPr>
          <p:cNvPr id="13" name="object 13"/>
          <p:cNvPicPr/>
          <p:nvPr/>
        </p:nvPicPr>
        <p:blipFill>
          <a:blip r:embed="rId4" cstate="screen">
            <a:extLst>
              <a:ext uri="{28A0092B-C50C-407E-A947-70E740481C1C}">
                <a14:useLocalDpi xmlns:a14="http://schemas.microsoft.com/office/drawing/2010/main"/>
              </a:ext>
            </a:extLst>
          </a:blip>
          <a:stretch>
            <a:fillRect/>
          </a:stretch>
        </p:blipFill>
        <p:spPr>
          <a:xfrm>
            <a:off x="1086531" y="3808575"/>
            <a:ext cx="2591148" cy="2269017"/>
          </a:xfrm>
          <a:prstGeom prst="rect">
            <a:avLst/>
          </a:prstGeom>
        </p:spPr>
      </p:pic>
      <p:grpSp>
        <p:nvGrpSpPr>
          <p:cNvPr id="14" name="object 14"/>
          <p:cNvGrpSpPr/>
          <p:nvPr/>
        </p:nvGrpSpPr>
        <p:grpSpPr>
          <a:xfrm>
            <a:off x="-36001" y="0"/>
            <a:ext cx="432434" cy="10692130"/>
            <a:chOff x="-36001" y="0"/>
            <a:chExt cx="432434" cy="10692130"/>
          </a:xfrm>
        </p:grpSpPr>
        <p:sp>
          <p:nvSpPr>
            <p:cNvPr id="15" name="object 15"/>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16" name="object 16"/>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dirty="0"/>
            </a:p>
          </p:txBody>
        </p:sp>
        <p:sp>
          <p:nvSpPr>
            <p:cNvPr id="17" name="object 17"/>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dirty="0"/>
            </a:p>
          </p:txBody>
        </p:sp>
      </p:grpSp>
      <p:sp>
        <p:nvSpPr>
          <p:cNvPr id="18" name="object 18"/>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6</a:t>
            </a:r>
            <a:endParaRPr sz="1050" dirty="0">
              <a:latin typeface="ＭＳ Ｐゴシック"/>
              <a:cs typeface="ＭＳ Ｐゴシック"/>
            </a:endParaRPr>
          </a:p>
        </p:txBody>
      </p:sp>
      <p:sp>
        <p:nvSpPr>
          <p:cNvPr id="19" name="object 19"/>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8" name="四角形: 角を丸くする 27">
            <a:extLst>
              <a:ext uri="{FF2B5EF4-FFF2-40B4-BE49-F238E27FC236}">
                <a16:creationId xmlns:a16="http://schemas.microsoft.com/office/drawing/2014/main" id="{33F686AB-1831-25CF-B070-84FE8683C052}"/>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乗り越えることで、自分が強くなれると考える</a:t>
            </a:r>
          </a:p>
        </p:txBody>
      </p:sp>
      <p:sp>
        <p:nvSpPr>
          <p:cNvPr id="31" name="テキスト ボックス 30">
            <a:extLst>
              <a:ext uri="{FF2B5EF4-FFF2-40B4-BE49-F238E27FC236}">
                <a16:creationId xmlns:a16="http://schemas.microsoft.com/office/drawing/2014/main" id="{A2282DDC-A619-2D90-6CAC-7FFBF081D04C}"/>
              </a:ext>
            </a:extLst>
          </p:cNvPr>
          <p:cNvSpPr txBox="1"/>
          <p:nvPr/>
        </p:nvSpPr>
        <p:spPr>
          <a:xfrm>
            <a:off x="919629" y="1312090"/>
            <a:ext cx="5691493" cy="1859740"/>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やりたくない、できそうもないと思うことでも、始めてみると、少しはできるかもしれません。</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不安や悩みを乗り越えると、心も成長します。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心が強くなるチャンスと考えてみましょう。</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828228" y="7502797"/>
            <a:ext cx="3776206" cy="2238451"/>
          </a:xfrm>
          <a:prstGeom prst="rect">
            <a:avLst/>
          </a:prstGeom>
        </p:spPr>
      </p:pic>
      <p:grpSp>
        <p:nvGrpSpPr>
          <p:cNvPr id="10" name="object 10"/>
          <p:cNvGrpSpPr/>
          <p:nvPr/>
        </p:nvGrpSpPr>
        <p:grpSpPr>
          <a:xfrm>
            <a:off x="848708" y="3815118"/>
            <a:ext cx="6212205" cy="3313429"/>
            <a:chOff x="848708" y="3815118"/>
            <a:chExt cx="6212205" cy="3313429"/>
          </a:xfrm>
        </p:grpSpPr>
        <p:pic>
          <p:nvPicPr>
            <p:cNvPr id="11" name="object 11"/>
            <p:cNvPicPr/>
            <p:nvPr/>
          </p:nvPicPr>
          <p:blipFill>
            <a:blip r:embed="rId3" cstate="screen">
              <a:extLst>
                <a:ext uri="{28A0092B-C50C-407E-A947-70E740481C1C}">
                  <a14:useLocalDpi xmlns:a14="http://schemas.microsoft.com/office/drawing/2010/main"/>
                </a:ext>
              </a:extLst>
            </a:blip>
            <a:stretch>
              <a:fillRect/>
            </a:stretch>
          </p:blipFill>
          <p:spPr>
            <a:xfrm>
              <a:off x="848708" y="3815118"/>
              <a:ext cx="6211826" cy="3012008"/>
            </a:xfrm>
            <a:prstGeom prst="rect">
              <a:avLst/>
            </a:prstGeom>
          </p:spPr>
        </p:pic>
        <p:pic>
          <p:nvPicPr>
            <p:cNvPr id="12" name="object 12"/>
            <p:cNvPicPr/>
            <p:nvPr/>
          </p:nvPicPr>
          <p:blipFill>
            <a:blip r:embed="rId4" cstate="screen">
              <a:extLst>
                <a:ext uri="{28A0092B-C50C-407E-A947-70E740481C1C}">
                  <a14:useLocalDpi xmlns:a14="http://schemas.microsoft.com/office/drawing/2010/main"/>
                </a:ext>
              </a:extLst>
            </a:blip>
            <a:stretch>
              <a:fillRect/>
            </a:stretch>
          </p:blipFill>
          <p:spPr>
            <a:xfrm>
              <a:off x="3074746" y="6846506"/>
              <a:ext cx="281559" cy="281559"/>
            </a:xfrm>
            <a:prstGeom prst="rect">
              <a:avLst/>
            </a:prstGeom>
          </p:spPr>
        </p:pic>
      </p:grpSp>
      <p:pic>
        <p:nvPicPr>
          <p:cNvPr id="13" name="object 13"/>
          <p:cNvPicPr/>
          <p:nvPr/>
        </p:nvPicPr>
        <p:blipFill>
          <a:blip r:embed="rId5" cstate="screen">
            <a:extLst>
              <a:ext uri="{28A0092B-C50C-407E-A947-70E740481C1C}">
                <a14:useLocalDpi xmlns:a14="http://schemas.microsoft.com/office/drawing/2010/main"/>
              </a:ext>
            </a:extLst>
          </a:blip>
          <a:stretch>
            <a:fillRect/>
          </a:stretch>
        </p:blipFill>
        <p:spPr>
          <a:xfrm>
            <a:off x="3302291" y="7196315"/>
            <a:ext cx="152031" cy="152031"/>
          </a:xfrm>
          <a:prstGeom prst="rect">
            <a:avLst/>
          </a:prstGeom>
        </p:spPr>
      </p:pic>
      <p:pic>
        <p:nvPicPr>
          <p:cNvPr id="14" name="object 14"/>
          <p:cNvPicPr/>
          <p:nvPr/>
        </p:nvPicPr>
        <p:blipFill>
          <a:blip r:embed="rId6" cstate="screen">
            <a:extLst>
              <a:ext uri="{28A0092B-C50C-407E-A947-70E740481C1C}">
                <a14:useLocalDpi xmlns:a14="http://schemas.microsoft.com/office/drawing/2010/main"/>
              </a:ext>
            </a:extLst>
          </a:blip>
          <a:stretch>
            <a:fillRect/>
          </a:stretch>
        </p:blipFill>
        <p:spPr>
          <a:xfrm>
            <a:off x="4331944" y="6894690"/>
            <a:ext cx="287197" cy="287210"/>
          </a:xfrm>
          <a:prstGeom prst="rect">
            <a:avLst/>
          </a:prstGeom>
        </p:spPr>
      </p:pic>
      <p:pic>
        <p:nvPicPr>
          <p:cNvPr id="15" name="object 15"/>
          <p:cNvPicPr/>
          <p:nvPr/>
        </p:nvPicPr>
        <p:blipFill>
          <a:blip r:embed="rId7" cstate="screen">
            <a:extLst>
              <a:ext uri="{28A0092B-C50C-407E-A947-70E740481C1C}">
                <a14:useLocalDpi xmlns:a14="http://schemas.microsoft.com/office/drawing/2010/main"/>
              </a:ext>
            </a:extLst>
          </a:blip>
          <a:stretch>
            <a:fillRect/>
          </a:stretch>
        </p:blipFill>
        <p:spPr>
          <a:xfrm>
            <a:off x="4236237" y="7255078"/>
            <a:ext cx="146392" cy="146405"/>
          </a:xfrm>
          <a:prstGeom prst="rect">
            <a:avLst/>
          </a:prstGeom>
        </p:spPr>
      </p:pic>
      <p:pic>
        <p:nvPicPr>
          <p:cNvPr id="16" name="object 16"/>
          <p:cNvPicPr/>
          <p:nvPr/>
        </p:nvPicPr>
        <p:blipFill>
          <a:blip r:embed="rId8" cstate="screen">
            <a:extLst>
              <a:ext uri="{28A0092B-C50C-407E-A947-70E740481C1C}">
                <a14:useLocalDpi xmlns:a14="http://schemas.microsoft.com/office/drawing/2010/main"/>
              </a:ext>
            </a:extLst>
          </a:blip>
          <a:stretch>
            <a:fillRect/>
          </a:stretch>
        </p:blipFill>
        <p:spPr>
          <a:xfrm>
            <a:off x="2258211" y="1048850"/>
            <a:ext cx="3029762" cy="241846"/>
          </a:xfrm>
          <a:prstGeom prst="rect">
            <a:avLst/>
          </a:prstGeom>
        </p:spPr>
      </p:pic>
      <p:grpSp>
        <p:nvGrpSpPr>
          <p:cNvPr id="19" name="object 19"/>
          <p:cNvGrpSpPr/>
          <p:nvPr/>
        </p:nvGrpSpPr>
        <p:grpSpPr>
          <a:xfrm>
            <a:off x="1080236" y="4040225"/>
            <a:ext cx="2704465" cy="2644140"/>
            <a:chOff x="1080236" y="4040225"/>
            <a:chExt cx="2704465" cy="2644140"/>
          </a:xfrm>
        </p:grpSpPr>
        <p:pic>
          <p:nvPicPr>
            <p:cNvPr id="20" name="object 20"/>
            <p:cNvPicPr/>
            <p:nvPr/>
          </p:nvPicPr>
          <p:blipFill>
            <a:blip r:embed="rId9" cstate="screen">
              <a:extLst>
                <a:ext uri="{28A0092B-C50C-407E-A947-70E740481C1C}">
                  <a14:useLocalDpi xmlns:a14="http://schemas.microsoft.com/office/drawing/2010/main"/>
                </a:ext>
              </a:extLst>
            </a:blip>
            <a:stretch>
              <a:fillRect/>
            </a:stretch>
          </p:blipFill>
          <p:spPr>
            <a:xfrm>
              <a:off x="1295663" y="4040225"/>
              <a:ext cx="1188037" cy="1188037"/>
            </a:xfrm>
            <a:prstGeom prst="rect">
              <a:avLst/>
            </a:prstGeom>
          </p:spPr>
        </p:pic>
        <p:pic>
          <p:nvPicPr>
            <p:cNvPr id="21" name="object 21"/>
            <p:cNvPicPr/>
            <p:nvPr/>
          </p:nvPicPr>
          <p:blipFill>
            <a:blip r:embed="rId10" cstate="screen">
              <a:extLst>
                <a:ext uri="{28A0092B-C50C-407E-A947-70E740481C1C}">
                  <a14:useLocalDpi xmlns:a14="http://schemas.microsoft.com/office/drawing/2010/main"/>
                </a:ext>
              </a:extLst>
            </a:blip>
            <a:stretch>
              <a:fillRect/>
            </a:stretch>
          </p:blipFill>
          <p:spPr>
            <a:xfrm>
              <a:off x="1274063" y="4044543"/>
              <a:ext cx="1188034" cy="1188034"/>
            </a:xfrm>
            <a:prstGeom prst="rect">
              <a:avLst/>
            </a:prstGeom>
          </p:spPr>
        </p:pic>
        <p:pic>
          <p:nvPicPr>
            <p:cNvPr id="22" name="object 22"/>
            <p:cNvPicPr/>
            <p:nvPr/>
          </p:nvPicPr>
          <p:blipFill>
            <a:blip r:embed="rId11" cstate="screen">
              <a:extLst>
                <a:ext uri="{28A0092B-C50C-407E-A947-70E740481C1C}">
                  <a14:useLocalDpi xmlns:a14="http://schemas.microsoft.com/office/drawing/2010/main"/>
                </a:ext>
              </a:extLst>
            </a:blip>
            <a:stretch>
              <a:fillRect/>
            </a:stretch>
          </p:blipFill>
          <p:spPr>
            <a:xfrm>
              <a:off x="2527440" y="4083570"/>
              <a:ext cx="1188040" cy="1188028"/>
            </a:xfrm>
            <a:prstGeom prst="rect">
              <a:avLst/>
            </a:prstGeom>
          </p:spPr>
        </p:pic>
        <p:pic>
          <p:nvPicPr>
            <p:cNvPr id="23" name="object 23"/>
            <p:cNvPicPr/>
            <p:nvPr/>
          </p:nvPicPr>
          <p:blipFill>
            <a:blip r:embed="rId12" cstate="screen">
              <a:extLst>
                <a:ext uri="{28A0092B-C50C-407E-A947-70E740481C1C}">
                  <a14:useLocalDpi xmlns:a14="http://schemas.microsoft.com/office/drawing/2010/main"/>
                </a:ext>
              </a:extLst>
            </a:blip>
            <a:stretch>
              <a:fillRect/>
            </a:stretch>
          </p:blipFill>
          <p:spPr>
            <a:xfrm>
              <a:off x="1080236" y="4903958"/>
              <a:ext cx="1188034" cy="1188040"/>
            </a:xfrm>
            <a:prstGeom prst="rect">
              <a:avLst/>
            </a:prstGeom>
          </p:spPr>
        </p:pic>
        <p:pic>
          <p:nvPicPr>
            <p:cNvPr id="24" name="object 24"/>
            <p:cNvPicPr/>
            <p:nvPr/>
          </p:nvPicPr>
          <p:blipFill>
            <a:blip r:embed="rId13" cstate="screen">
              <a:extLst>
                <a:ext uri="{28A0092B-C50C-407E-A947-70E740481C1C}">
                  <a14:useLocalDpi xmlns:a14="http://schemas.microsoft.com/office/drawing/2010/main"/>
                </a:ext>
              </a:extLst>
            </a:blip>
            <a:stretch>
              <a:fillRect/>
            </a:stretch>
          </p:blipFill>
          <p:spPr>
            <a:xfrm>
              <a:off x="2596045" y="5101056"/>
              <a:ext cx="1188034" cy="1188031"/>
            </a:xfrm>
            <a:prstGeom prst="rect">
              <a:avLst/>
            </a:prstGeom>
          </p:spPr>
        </p:pic>
        <p:pic>
          <p:nvPicPr>
            <p:cNvPr id="25" name="object 25"/>
            <p:cNvPicPr/>
            <p:nvPr/>
          </p:nvPicPr>
          <p:blipFill>
            <a:blip r:embed="rId14" cstate="screen">
              <a:extLst>
                <a:ext uri="{28A0092B-C50C-407E-A947-70E740481C1C}">
                  <a14:useLocalDpi xmlns:a14="http://schemas.microsoft.com/office/drawing/2010/main"/>
                </a:ext>
              </a:extLst>
            </a:blip>
            <a:stretch>
              <a:fillRect/>
            </a:stretch>
          </p:blipFill>
          <p:spPr>
            <a:xfrm>
              <a:off x="1551533" y="5424160"/>
              <a:ext cx="1260043" cy="1260043"/>
            </a:xfrm>
            <a:prstGeom prst="rect">
              <a:avLst/>
            </a:prstGeom>
          </p:spPr>
        </p:pic>
      </p:grpSp>
      <p:pic>
        <p:nvPicPr>
          <p:cNvPr id="26" name="object 26"/>
          <p:cNvPicPr/>
          <p:nvPr/>
        </p:nvPicPr>
        <p:blipFill>
          <a:blip r:embed="rId15" cstate="screen">
            <a:extLst>
              <a:ext uri="{28A0092B-C50C-407E-A947-70E740481C1C}">
                <a14:useLocalDpi xmlns:a14="http://schemas.microsoft.com/office/drawing/2010/main"/>
              </a:ext>
            </a:extLst>
          </a:blip>
          <a:stretch>
            <a:fillRect/>
          </a:stretch>
        </p:blipFill>
        <p:spPr>
          <a:xfrm>
            <a:off x="4063707" y="3937116"/>
            <a:ext cx="2700083" cy="2519817"/>
          </a:xfrm>
          <a:prstGeom prst="rect">
            <a:avLst/>
          </a:prstGeom>
        </p:spPr>
      </p:pic>
      <p:sp>
        <p:nvSpPr>
          <p:cNvPr id="27" name="object 27"/>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7</a:t>
            </a:r>
            <a:endParaRPr sz="1050">
              <a:latin typeface="ＭＳ Ｐゴシック"/>
              <a:cs typeface="ＭＳ Ｐゴシック"/>
            </a:endParaRPr>
          </a:p>
        </p:txBody>
      </p:sp>
      <p:grpSp>
        <p:nvGrpSpPr>
          <p:cNvPr id="28" name="object 28"/>
          <p:cNvGrpSpPr/>
          <p:nvPr/>
        </p:nvGrpSpPr>
        <p:grpSpPr>
          <a:xfrm>
            <a:off x="7163999" y="0"/>
            <a:ext cx="432434" cy="10692130"/>
            <a:chOff x="7163999" y="0"/>
            <a:chExt cx="432434" cy="10692130"/>
          </a:xfrm>
        </p:grpSpPr>
        <p:sp>
          <p:nvSpPr>
            <p:cNvPr id="29" name="object 29"/>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30" name="object 30"/>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31" name="object 31"/>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32" name="object 32"/>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7</a:t>
            </a:r>
            <a:endParaRPr sz="1050">
              <a:latin typeface="ＭＳ Ｐゴシック"/>
              <a:cs typeface="ＭＳ Ｐゴシック"/>
            </a:endParaRPr>
          </a:p>
        </p:txBody>
      </p:sp>
      <p:sp>
        <p:nvSpPr>
          <p:cNvPr id="33" name="object 33"/>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34" name="四角形: 角を丸くする 33">
            <a:extLst>
              <a:ext uri="{FF2B5EF4-FFF2-40B4-BE49-F238E27FC236}">
                <a16:creationId xmlns:a16="http://schemas.microsoft.com/office/drawing/2014/main" id="{6A3B2EAE-2919-0B38-2CBD-220C20155214}"/>
              </a:ext>
            </a:extLst>
          </p:cNvPr>
          <p:cNvSpPr/>
          <p:nvPr/>
        </p:nvSpPr>
        <p:spPr>
          <a:xfrm>
            <a:off x="1058557" y="577128"/>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楽しいことを思いうかべてみる</a:t>
            </a:r>
          </a:p>
        </p:txBody>
      </p:sp>
      <p:sp>
        <p:nvSpPr>
          <p:cNvPr id="36" name="テキスト ボックス 35">
            <a:extLst>
              <a:ext uri="{FF2B5EF4-FFF2-40B4-BE49-F238E27FC236}">
                <a16:creationId xmlns:a16="http://schemas.microsoft.com/office/drawing/2014/main" id="{4AA45CB2-F7A3-8177-822F-A61A2009B7BE}"/>
              </a:ext>
            </a:extLst>
          </p:cNvPr>
          <p:cNvSpPr txBox="1"/>
          <p:nvPr/>
        </p:nvSpPr>
        <p:spPr>
          <a:xfrm>
            <a:off x="1000042" y="1398330"/>
            <a:ext cx="5546100" cy="1914498"/>
          </a:xfrm>
          <a:prstGeom prst="rect">
            <a:avLst/>
          </a:prstGeom>
          <a:noFill/>
        </p:spPr>
        <p:txBody>
          <a:bodyPr wrap="square">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「楽しいなあ」と思うことを書き出してみましょう。</a:t>
            </a:r>
          </a:p>
          <a:p>
            <a:pPr marL="802015" lvl="1" indent="-308467">
              <a:lnSpc>
                <a:spcPct val="150000"/>
              </a:lnSpc>
              <a:spcBef>
                <a:spcPts val="648"/>
              </a:spcBef>
              <a:buFont typeface="Wingdings" panose="05000000000000000000" pitchFamily="2" charset="2"/>
              <a:buChar char=""/>
              <a:tabLst>
                <a:tab pos="675200" algn="l"/>
              </a:tabLst>
            </a:pPr>
            <a:r>
              <a:rPr lang="ja-JP" altLang="en-US" dirty="0">
                <a:latin typeface="BIZ UDPゴシック" panose="020B0400000000000000" pitchFamily="50" charset="-128"/>
                <a:ea typeface="BIZ UDPゴシック" panose="020B0400000000000000" pitchFamily="50" charset="-128"/>
              </a:rPr>
              <a:t>食べたいものは何ですか。</a:t>
            </a:r>
            <a:endParaRPr lang="en-US" altLang="ja-JP" dirty="0">
              <a:latin typeface="BIZ UDPゴシック" panose="020B0400000000000000" pitchFamily="50" charset="-128"/>
              <a:ea typeface="BIZ UDPゴシック" panose="020B0400000000000000" pitchFamily="50" charset="-128"/>
            </a:endParaRPr>
          </a:p>
          <a:p>
            <a:pPr marL="802015" lvl="1" indent="-308467">
              <a:lnSpc>
                <a:spcPct val="150000"/>
              </a:lnSpc>
              <a:spcBef>
                <a:spcPts val="648"/>
              </a:spcBef>
              <a:buFont typeface="Wingdings" panose="05000000000000000000" pitchFamily="2" charset="2"/>
              <a:buChar char=""/>
              <a:tabLst>
                <a:tab pos="675200" algn="l"/>
              </a:tabLst>
            </a:pPr>
            <a:r>
              <a:rPr lang="ja-JP" altLang="en-US" spc="-108" dirty="0">
                <a:latin typeface="BIZ UDPゴシック" panose="020B0400000000000000" pitchFamily="50" charset="-128"/>
                <a:ea typeface="BIZ UDPゴシック" panose="020B0400000000000000" pitchFamily="50" charset="-128"/>
              </a:rPr>
              <a:t>行ってみたいところはどこですか。</a:t>
            </a:r>
            <a:endParaRPr lang="en-US" altLang="ja-JP" spc="-108" dirty="0">
              <a:latin typeface="BIZ UDPゴシック" panose="020B0400000000000000" pitchFamily="50" charset="-128"/>
              <a:ea typeface="BIZ UDPゴシック" panose="020B0400000000000000" pitchFamily="50" charset="-128"/>
            </a:endParaRPr>
          </a:p>
          <a:p>
            <a:pPr marL="802015" lvl="1" indent="-308467">
              <a:lnSpc>
                <a:spcPct val="150000"/>
              </a:lnSpc>
              <a:spcBef>
                <a:spcPts val="648"/>
              </a:spcBef>
              <a:buFont typeface="Wingdings" panose="05000000000000000000" pitchFamily="2" charset="2"/>
              <a:buChar char=""/>
              <a:tabLst>
                <a:tab pos="675200" algn="l"/>
              </a:tabLst>
            </a:pPr>
            <a:r>
              <a:rPr lang="ja-JP" altLang="en-US" dirty="0">
                <a:latin typeface="BIZ UDPゴシック" panose="020B0400000000000000" pitchFamily="50" charset="-128"/>
                <a:ea typeface="BIZ UDPゴシック" panose="020B0400000000000000" pitchFamily="50" charset="-128"/>
              </a:rPr>
              <a:t>やってみたいことは何ですか。</a:t>
            </a:r>
          </a:p>
        </p:txBody>
      </p:sp>
    </p:spTree>
    <p:extLst>
      <p:ext uri="{BB962C8B-B14F-4D97-AF65-F5344CB8AC3E}">
        <p14:creationId xmlns:p14="http://schemas.microsoft.com/office/powerpoint/2010/main" val="256901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screen">
            <a:extLst>
              <a:ext uri="{28A0092B-C50C-407E-A947-70E740481C1C}">
                <a14:useLocalDpi xmlns:a14="http://schemas.microsoft.com/office/drawing/2010/main"/>
              </a:ext>
            </a:extLst>
          </a:blip>
          <a:stretch>
            <a:fillRect/>
          </a:stretch>
        </p:blipFill>
        <p:spPr>
          <a:xfrm>
            <a:off x="4024153" y="6180823"/>
            <a:ext cx="1615053" cy="1573806"/>
          </a:xfrm>
          <a:prstGeom prst="rect">
            <a:avLst/>
          </a:prstGeom>
        </p:spPr>
      </p:pic>
      <p:pic>
        <p:nvPicPr>
          <p:cNvPr id="10" name="object 10"/>
          <p:cNvPicPr/>
          <p:nvPr/>
        </p:nvPicPr>
        <p:blipFill>
          <a:blip r:embed="rId3" cstate="screen">
            <a:extLst>
              <a:ext uri="{28A0092B-C50C-407E-A947-70E740481C1C}">
                <a14:useLocalDpi xmlns:a14="http://schemas.microsoft.com/office/drawing/2010/main"/>
              </a:ext>
            </a:extLst>
          </a:blip>
          <a:stretch>
            <a:fillRect/>
          </a:stretch>
        </p:blipFill>
        <p:spPr>
          <a:xfrm>
            <a:off x="1786758" y="6082779"/>
            <a:ext cx="1586086" cy="2530266"/>
          </a:xfrm>
          <a:prstGeom prst="rect">
            <a:avLst/>
          </a:prstGeom>
        </p:spPr>
      </p:pic>
      <p:grpSp>
        <p:nvGrpSpPr>
          <p:cNvPr id="14" name="object 14"/>
          <p:cNvGrpSpPr/>
          <p:nvPr/>
        </p:nvGrpSpPr>
        <p:grpSpPr>
          <a:xfrm>
            <a:off x="4341434" y="6703769"/>
            <a:ext cx="975360" cy="269240"/>
            <a:chOff x="4341434" y="6703769"/>
            <a:chExt cx="975360" cy="269240"/>
          </a:xfrm>
        </p:grpSpPr>
        <p:sp>
          <p:nvSpPr>
            <p:cNvPr id="15" name="object 15"/>
            <p:cNvSpPr/>
            <p:nvPr/>
          </p:nvSpPr>
          <p:spPr>
            <a:xfrm>
              <a:off x="4395434" y="6766404"/>
              <a:ext cx="81915" cy="146685"/>
            </a:xfrm>
            <a:custGeom>
              <a:avLst/>
              <a:gdLst/>
              <a:ahLst/>
              <a:cxnLst/>
              <a:rect l="l" t="t" r="r" b="b"/>
              <a:pathLst>
                <a:path w="81914" h="146684">
                  <a:moveTo>
                    <a:pt x="11887" y="0"/>
                  </a:moveTo>
                  <a:lnTo>
                    <a:pt x="8648" y="0"/>
                  </a:lnTo>
                  <a:lnTo>
                    <a:pt x="4508" y="0"/>
                  </a:lnTo>
                  <a:lnTo>
                    <a:pt x="3073" y="5575"/>
                  </a:lnTo>
                  <a:lnTo>
                    <a:pt x="2362" y="11780"/>
                  </a:lnTo>
                  <a:lnTo>
                    <a:pt x="1331" y="24799"/>
                  </a:lnTo>
                  <a:lnTo>
                    <a:pt x="403" y="41529"/>
                  </a:lnTo>
                  <a:lnTo>
                    <a:pt x="0" y="58864"/>
                  </a:lnTo>
                  <a:lnTo>
                    <a:pt x="618" y="80227"/>
                  </a:lnTo>
                  <a:lnTo>
                    <a:pt x="4951" y="109507"/>
                  </a:lnTo>
                  <a:lnTo>
                    <a:pt x="16711" y="135379"/>
                  </a:lnTo>
                  <a:lnTo>
                    <a:pt x="39611" y="146519"/>
                  </a:lnTo>
                  <a:lnTo>
                    <a:pt x="51977" y="143922"/>
                  </a:lnTo>
                  <a:lnTo>
                    <a:pt x="80289" y="105664"/>
                  </a:lnTo>
                  <a:lnTo>
                    <a:pt x="81914" y="101523"/>
                  </a:lnTo>
                  <a:lnTo>
                    <a:pt x="81914" y="97383"/>
                  </a:lnTo>
                  <a:lnTo>
                    <a:pt x="81914" y="91986"/>
                  </a:lnTo>
                  <a:lnTo>
                    <a:pt x="76860" y="90004"/>
                  </a:lnTo>
                  <a:lnTo>
                    <a:pt x="73444" y="90004"/>
                  </a:lnTo>
                  <a:lnTo>
                    <a:pt x="68046" y="90004"/>
                  </a:lnTo>
                  <a:lnTo>
                    <a:pt x="49268" y="126039"/>
                  </a:lnTo>
                  <a:lnTo>
                    <a:pt x="40512" y="128879"/>
                  </a:lnTo>
                  <a:lnTo>
                    <a:pt x="30527" y="125173"/>
                  </a:lnTo>
                  <a:lnTo>
                    <a:pt x="16992" y="82896"/>
                  </a:lnTo>
                  <a:lnTo>
                    <a:pt x="16027" y="58686"/>
                  </a:lnTo>
                  <a:lnTo>
                    <a:pt x="16209" y="48254"/>
                  </a:lnTo>
                  <a:lnTo>
                    <a:pt x="19265" y="9550"/>
                  </a:lnTo>
                  <a:lnTo>
                    <a:pt x="19265" y="7569"/>
                  </a:lnTo>
                  <a:lnTo>
                    <a:pt x="19265" y="0"/>
                  </a:lnTo>
                  <a:lnTo>
                    <a:pt x="12776" y="0"/>
                  </a:lnTo>
                  <a:lnTo>
                    <a:pt x="11887" y="0"/>
                  </a:lnTo>
                  <a:close/>
                </a:path>
              </a:pathLst>
            </a:custGeom>
            <a:ln w="108000">
              <a:solidFill>
                <a:srgbClr val="FFFFFF"/>
              </a:solidFill>
            </a:ln>
          </p:spPr>
          <p:txBody>
            <a:bodyPr wrap="square" lIns="0" tIns="0" rIns="0" bIns="0" rtlCol="0"/>
            <a:lstStyle/>
            <a:p>
              <a:endParaRPr/>
            </a:p>
          </p:txBody>
        </p:sp>
        <p:pic>
          <p:nvPicPr>
            <p:cNvPr id="16" name="object 16"/>
            <p:cNvPicPr/>
            <p:nvPr/>
          </p:nvPicPr>
          <p:blipFill>
            <a:blip r:embed="rId4" cstate="screen">
              <a:extLst>
                <a:ext uri="{28A0092B-C50C-407E-A947-70E740481C1C}">
                  <a14:useLocalDpi xmlns:a14="http://schemas.microsoft.com/office/drawing/2010/main"/>
                </a:ext>
              </a:extLst>
            </a:blip>
            <a:stretch>
              <a:fillRect/>
            </a:stretch>
          </p:blipFill>
          <p:spPr>
            <a:xfrm>
              <a:off x="4435757" y="6723757"/>
              <a:ext cx="169024" cy="230212"/>
            </a:xfrm>
            <a:prstGeom prst="rect">
              <a:avLst/>
            </a:prstGeom>
          </p:spPr>
        </p:pic>
        <p:sp>
          <p:nvSpPr>
            <p:cNvPr id="17" name="object 17"/>
            <p:cNvSpPr/>
            <p:nvPr/>
          </p:nvSpPr>
          <p:spPr>
            <a:xfrm>
              <a:off x="4572385" y="6760477"/>
              <a:ext cx="158750" cy="158750"/>
            </a:xfrm>
            <a:custGeom>
              <a:avLst/>
              <a:gdLst/>
              <a:ahLst/>
              <a:cxnLst/>
              <a:rect l="l" t="t" r="r" b="b"/>
              <a:pathLst>
                <a:path w="158750" h="158750">
                  <a:moveTo>
                    <a:pt x="52374" y="57594"/>
                  </a:moveTo>
                  <a:lnTo>
                    <a:pt x="62753" y="53680"/>
                  </a:lnTo>
                  <a:lnTo>
                    <a:pt x="70175" y="51019"/>
                  </a:lnTo>
                  <a:lnTo>
                    <a:pt x="77561" y="48629"/>
                  </a:lnTo>
                  <a:lnTo>
                    <a:pt x="87833" y="45529"/>
                  </a:lnTo>
                  <a:lnTo>
                    <a:pt x="89814" y="51295"/>
                  </a:lnTo>
                  <a:lnTo>
                    <a:pt x="92519" y="60477"/>
                  </a:lnTo>
                  <a:lnTo>
                    <a:pt x="94322" y="66230"/>
                  </a:lnTo>
                  <a:lnTo>
                    <a:pt x="95402" y="69837"/>
                  </a:lnTo>
                  <a:lnTo>
                    <a:pt x="97028" y="71081"/>
                  </a:lnTo>
                  <a:lnTo>
                    <a:pt x="100977" y="71081"/>
                  </a:lnTo>
                  <a:lnTo>
                    <a:pt x="105295" y="71081"/>
                  </a:lnTo>
                  <a:lnTo>
                    <a:pt x="109613" y="68935"/>
                  </a:lnTo>
                  <a:lnTo>
                    <a:pt x="109613" y="63703"/>
                  </a:lnTo>
                  <a:lnTo>
                    <a:pt x="109613" y="59397"/>
                  </a:lnTo>
                  <a:lnTo>
                    <a:pt x="105486" y="46977"/>
                  </a:lnTo>
                  <a:lnTo>
                    <a:pt x="103682" y="41935"/>
                  </a:lnTo>
                  <a:lnTo>
                    <a:pt x="107454" y="41401"/>
                  </a:lnTo>
                  <a:lnTo>
                    <a:pt x="111785" y="40855"/>
                  </a:lnTo>
                  <a:lnTo>
                    <a:pt x="115557" y="40855"/>
                  </a:lnTo>
                  <a:lnTo>
                    <a:pt x="121678" y="40855"/>
                  </a:lnTo>
                  <a:lnTo>
                    <a:pt x="130314" y="42837"/>
                  </a:lnTo>
                  <a:lnTo>
                    <a:pt x="135712" y="48945"/>
                  </a:lnTo>
                  <a:lnTo>
                    <a:pt x="140220" y="54000"/>
                  </a:lnTo>
                  <a:lnTo>
                    <a:pt x="142024" y="61379"/>
                  </a:lnTo>
                  <a:lnTo>
                    <a:pt x="142024" y="69481"/>
                  </a:lnTo>
                  <a:lnTo>
                    <a:pt x="118084" y="102057"/>
                  </a:lnTo>
                  <a:lnTo>
                    <a:pt x="109613" y="102057"/>
                  </a:lnTo>
                  <a:lnTo>
                    <a:pt x="106019" y="102057"/>
                  </a:lnTo>
                  <a:lnTo>
                    <a:pt x="103314" y="101701"/>
                  </a:lnTo>
                  <a:lnTo>
                    <a:pt x="101511" y="101333"/>
                  </a:lnTo>
                  <a:lnTo>
                    <a:pt x="97028" y="100431"/>
                  </a:lnTo>
                  <a:lnTo>
                    <a:pt x="96481" y="100431"/>
                  </a:lnTo>
                  <a:lnTo>
                    <a:pt x="95402" y="100431"/>
                  </a:lnTo>
                  <a:lnTo>
                    <a:pt x="94132" y="100431"/>
                  </a:lnTo>
                  <a:lnTo>
                    <a:pt x="88023" y="100431"/>
                  </a:lnTo>
                  <a:lnTo>
                    <a:pt x="88023" y="107632"/>
                  </a:lnTo>
                  <a:lnTo>
                    <a:pt x="88023" y="109969"/>
                  </a:lnTo>
                  <a:lnTo>
                    <a:pt x="88557" y="112483"/>
                  </a:lnTo>
                  <a:lnTo>
                    <a:pt x="92519" y="114477"/>
                  </a:lnTo>
                  <a:lnTo>
                    <a:pt x="97561" y="116814"/>
                  </a:lnTo>
                  <a:lnTo>
                    <a:pt x="104038" y="117347"/>
                  </a:lnTo>
                  <a:lnTo>
                    <a:pt x="109435" y="117347"/>
                  </a:lnTo>
                  <a:lnTo>
                    <a:pt x="135060" y="112021"/>
                  </a:lnTo>
                  <a:lnTo>
                    <a:pt x="149828" y="99034"/>
                  </a:lnTo>
                  <a:lnTo>
                    <a:pt x="156595" y="82875"/>
                  </a:lnTo>
                  <a:lnTo>
                    <a:pt x="158216" y="68033"/>
                  </a:lnTo>
                  <a:lnTo>
                    <a:pt x="154676" y="49516"/>
                  </a:lnTo>
                  <a:lnTo>
                    <a:pt x="145281" y="36687"/>
                  </a:lnTo>
                  <a:lnTo>
                    <a:pt x="131866" y="29225"/>
                  </a:lnTo>
                  <a:lnTo>
                    <a:pt x="116268" y="26809"/>
                  </a:lnTo>
                  <a:lnTo>
                    <a:pt x="110159" y="26809"/>
                  </a:lnTo>
                  <a:lnTo>
                    <a:pt x="104571" y="27533"/>
                  </a:lnTo>
                  <a:lnTo>
                    <a:pt x="98640" y="28613"/>
                  </a:lnTo>
                  <a:lnTo>
                    <a:pt x="96603" y="23816"/>
                  </a:lnTo>
                  <a:lnTo>
                    <a:pt x="82969" y="0"/>
                  </a:lnTo>
                  <a:lnTo>
                    <a:pt x="79565" y="0"/>
                  </a:lnTo>
                  <a:lnTo>
                    <a:pt x="76492" y="0"/>
                  </a:lnTo>
                  <a:lnTo>
                    <a:pt x="71996" y="1790"/>
                  </a:lnTo>
                  <a:lnTo>
                    <a:pt x="71996" y="6654"/>
                  </a:lnTo>
                  <a:lnTo>
                    <a:pt x="71996" y="7734"/>
                  </a:lnTo>
                  <a:lnTo>
                    <a:pt x="71996" y="8813"/>
                  </a:lnTo>
                  <a:lnTo>
                    <a:pt x="74701" y="13487"/>
                  </a:lnTo>
                  <a:lnTo>
                    <a:pt x="78295" y="19608"/>
                  </a:lnTo>
                  <a:lnTo>
                    <a:pt x="81724" y="28968"/>
                  </a:lnTo>
                  <a:lnTo>
                    <a:pt x="83159" y="32397"/>
                  </a:lnTo>
                  <a:lnTo>
                    <a:pt x="76423" y="34472"/>
                  </a:lnTo>
                  <a:lnTo>
                    <a:pt x="66646" y="37641"/>
                  </a:lnTo>
                  <a:lnTo>
                    <a:pt x="56531" y="40979"/>
                  </a:lnTo>
                  <a:lnTo>
                    <a:pt x="48780" y="43560"/>
                  </a:lnTo>
                  <a:lnTo>
                    <a:pt x="45403" y="30848"/>
                  </a:lnTo>
                  <a:lnTo>
                    <a:pt x="37439" y="5206"/>
                  </a:lnTo>
                  <a:lnTo>
                    <a:pt x="32219" y="5206"/>
                  </a:lnTo>
                  <a:lnTo>
                    <a:pt x="30949" y="5206"/>
                  </a:lnTo>
                  <a:lnTo>
                    <a:pt x="23761" y="5562"/>
                  </a:lnTo>
                  <a:lnTo>
                    <a:pt x="23761" y="12776"/>
                  </a:lnTo>
                  <a:lnTo>
                    <a:pt x="23761" y="14757"/>
                  </a:lnTo>
                  <a:lnTo>
                    <a:pt x="24650" y="17640"/>
                  </a:lnTo>
                  <a:lnTo>
                    <a:pt x="24841" y="18173"/>
                  </a:lnTo>
                  <a:lnTo>
                    <a:pt x="28019" y="28854"/>
                  </a:lnTo>
                  <a:lnTo>
                    <a:pt x="30151" y="35988"/>
                  </a:lnTo>
                  <a:lnTo>
                    <a:pt x="31876" y="41908"/>
                  </a:lnTo>
                  <a:lnTo>
                    <a:pt x="33832" y="48945"/>
                  </a:lnTo>
                  <a:lnTo>
                    <a:pt x="21018" y="53801"/>
                  </a:lnTo>
                  <a:lnTo>
                    <a:pt x="13365" y="56734"/>
                  </a:lnTo>
                  <a:lnTo>
                    <a:pt x="8881" y="58518"/>
                  </a:lnTo>
                  <a:lnTo>
                    <a:pt x="5575" y="59931"/>
                  </a:lnTo>
                  <a:lnTo>
                    <a:pt x="1435" y="61912"/>
                  </a:lnTo>
                  <a:lnTo>
                    <a:pt x="0" y="63893"/>
                  </a:lnTo>
                  <a:lnTo>
                    <a:pt x="0" y="67132"/>
                  </a:lnTo>
                  <a:lnTo>
                    <a:pt x="0" y="70561"/>
                  </a:lnTo>
                  <a:lnTo>
                    <a:pt x="2159" y="75590"/>
                  </a:lnTo>
                  <a:lnTo>
                    <a:pt x="7188" y="75590"/>
                  </a:lnTo>
                  <a:lnTo>
                    <a:pt x="10083" y="75590"/>
                  </a:lnTo>
                  <a:lnTo>
                    <a:pt x="12954" y="74333"/>
                  </a:lnTo>
                  <a:lnTo>
                    <a:pt x="15290" y="73240"/>
                  </a:lnTo>
                  <a:lnTo>
                    <a:pt x="24841" y="68757"/>
                  </a:lnTo>
                  <a:lnTo>
                    <a:pt x="27178" y="67678"/>
                  </a:lnTo>
                  <a:lnTo>
                    <a:pt x="47651" y="106711"/>
                  </a:lnTo>
                  <a:lnTo>
                    <a:pt x="55435" y="148132"/>
                  </a:lnTo>
                  <a:lnTo>
                    <a:pt x="56870" y="158216"/>
                  </a:lnTo>
                  <a:lnTo>
                    <a:pt x="63893" y="158216"/>
                  </a:lnTo>
                  <a:lnTo>
                    <a:pt x="66408" y="158216"/>
                  </a:lnTo>
                  <a:lnTo>
                    <a:pt x="73075" y="157860"/>
                  </a:lnTo>
                  <a:lnTo>
                    <a:pt x="73075" y="150469"/>
                  </a:lnTo>
                  <a:lnTo>
                    <a:pt x="71132" y="137197"/>
                  </a:lnTo>
                  <a:lnTo>
                    <a:pt x="66168" y="114357"/>
                  </a:lnTo>
                  <a:lnTo>
                    <a:pt x="59483" y="86354"/>
                  </a:lnTo>
                  <a:lnTo>
                    <a:pt x="52374" y="57594"/>
                  </a:lnTo>
                  <a:close/>
                </a:path>
              </a:pathLst>
            </a:custGeom>
            <a:ln w="108000">
              <a:solidFill>
                <a:srgbClr val="FFFFFF"/>
              </a:solidFill>
            </a:ln>
          </p:spPr>
          <p:txBody>
            <a:bodyPr wrap="square" lIns="0" tIns="0" rIns="0" bIns="0" rtlCol="0"/>
            <a:lstStyle/>
            <a:p>
              <a:endParaRPr/>
            </a:p>
          </p:txBody>
        </p:sp>
        <p:pic>
          <p:nvPicPr>
            <p:cNvPr id="18" name="object 18"/>
            <p:cNvPicPr/>
            <p:nvPr/>
          </p:nvPicPr>
          <p:blipFill>
            <a:blip r:embed="rId5" cstate="screen">
              <a:extLst>
                <a:ext uri="{28A0092B-C50C-407E-A947-70E740481C1C}">
                  <a14:useLocalDpi xmlns:a14="http://schemas.microsoft.com/office/drawing/2010/main"/>
                </a:ext>
              </a:extLst>
            </a:blip>
            <a:stretch>
              <a:fillRect/>
            </a:stretch>
          </p:blipFill>
          <p:spPr>
            <a:xfrm>
              <a:off x="4697483" y="6705211"/>
              <a:ext cx="429294" cy="266217"/>
            </a:xfrm>
            <a:prstGeom prst="rect">
              <a:avLst/>
            </a:prstGeom>
          </p:spPr>
        </p:pic>
        <p:sp>
          <p:nvSpPr>
            <p:cNvPr id="19" name="object 19"/>
            <p:cNvSpPr/>
            <p:nvPr/>
          </p:nvSpPr>
          <p:spPr>
            <a:xfrm>
              <a:off x="4939580" y="6834627"/>
              <a:ext cx="147320" cy="79375"/>
            </a:xfrm>
            <a:custGeom>
              <a:avLst/>
              <a:gdLst/>
              <a:ahLst/>
              <a:cxnLst/>
              <a:rect l="l" t="t" r="r" b="b"/>
              <a:pathLst>
                <a:path w="147320" h="79375">
                  <a:moveTo>
                    <a:pt x="146710" y="64439"/>
                  </a:moveTo>
                  <a:lnTo>
                    <a:pt x="146710" y="60490"/>
                  </a:lnTo>
                  <a:lnTo>
                    <a:pt x="144360" y="57061"/>
                  </a:lnTo>
                  <a:lnTo>
                    <a:pt x="139141" y="57061"/>
                  </a:lnTo>
                  <a:lnTo>
                    <a:pt x="136982" y="57061"/>
                  </a:lnTo>
                  <a:lnTo>
                    <a:pt x="92757" y="63053"/>
                  </a:lnTo>
                  <a:lnTo>
                    <a:pt x="74345" y="63538"/>
                  </a:lnTo>
                  <a:lnTo>
                    <a:pt x="51801" y="62485"/>
                  </a:lnTo>
                  <a:lnTo>
                    <a:pt x="33443" y="58767"/>
                  </a:lnTo>
                  <a:lnTo>
                    <a:pt x="21094" y="51541"/>
                  </a:lnTo>
                  <a:lnTo>
                    <a:pt x="16573" y="39966"/>
                  </a:lnTo>
                  <a:lnTo>
                    <a:pt x="16842" y="36221"/>
                  </a:lnTo>
                  <a:lnTo>
                    <a:pt x="18461" y="31115"/>
                  </a:lnTo>
                  <a:lnTo>
                    <a:pt x="22643" y="24493"/>
                  </a:lnTo>
                  <a:lnTo>
                    <a:pt x="30606" y="16205"/>
                  </a:lnTo>
                  <a:lnTo>
                    <a:pt x="36004" y="11163"/>
                  </a:lnTo>
                  <a:lnTo>
                    <a:pt x="36728" y="9359"/>
                  </a:lnTo>
                  <a:lnTo>
                    <a:pt x="36728" y="7378"/>
                  </a:lnTo>
                  <a:lnTo>
                    <a:pt x="36728" y="5219"/>
                  </a:lnTo>
                  <a:lnTo>
                    <a:pt x="34378" y="0"/>
                  </a:lnTo>
                  <a:lnTo>
                    <a:pt x="28270" y="0"/>
                  </a:lnTo>
                  <a:lnTo>
                    <a:pt x="25742" y="0"/>
                  </a:lnTo>
                  <a:lnTo>
                    <a:pt x="23761" y="901"/>
                  </a:lnTo>
                  <a:lnTo>
                    <a:pt x="0" y="40868"/>
                  </a:lnTo>
                  <a:lnTo>
                    <a:pt x="8041" y="61788"/>
                  </a:lnTo>
                  <a:lnTo>
                    <a:pt x="27879" y="73240"/>
                  </a:lnTo>
                  <a:lnTo>
                    <a:pt x="53085" y="78044"/>
                  </a:lnTo>
                  <a:lnTo>
                    <a:pt x="77228" y="79019"/>
                  </a:lnTo>
                  <a:lnTo>
                    <a:pt x="94138" y="78637"/>
                  </a:lnTo>
                  <a:lnTo>
                    <a:pt x="137528" y="73977"/>
                  </a:lnTo>
                  <a:lnTo>
                    <a:pt x="146710" y="71107"/>
                  </a:lnTo>
                  <a:lnTo>
                    <a:pt x="146710" y="64439"/>
                  </a:lnTo>
                  <a:close/>
                </a:path>
              </a:pathLst>
            </a:custGeom>
            <a:ln w="108000">
              <a:solidFill>
                <a:srgbClr val="FFFFFF"/>
              </a:solidFill>
            </a:ln>
          </p:spPr>
          <p:txBody>
            <a:bodyPr wrap="square" lIns="0" tIns="0" rIns="0" bIns="0" rtlCol="0"/>
            <a:lstStyle/>
            <a:p>
              <a:endParaRPr/>
            </a:p>
          </p:txBody>
        </p:sp>
        <p:sp>
          <p:nvSpPr>
            <p:cNvPr id="20" name="object 20"/>
            <p:cNvSpPr/>
            <p:nvPr/>
          </p:nvSpPr>
          <p:spPr>
            <a:xfrm>
              <a:off x="5118864" y="6757769"/>
              <a:ext cx="144145" cy="158115"/>
            </a:xfrm>
            <a:custGeom>
              <a:avLst/>
              <a:gdLst/>
              <a:ahLst/>
              <a:cxnLst/>
              <a:rect l="l" t="t" r="r" b="b"/>
              <a:pathLst>
                <a:path w="144145" h="158115">
                  <a:moveTo>
                    <a:pt x="70027" y="51485"/>
                  </a:moveTo>
                  <a:lnTo>
                    <a:pt x="63004" y="13677"/>
                  </a:lnTo>
                  <a:lnTo>
                    <a:pt x="59944" y="0"/>
                  </a:lnTo>
                  <a:lnTo>
                    <a:pt x="52374" y="0"/>
                  </a:lnTo>
                  <a:lnTo>
                    <a:pt x="49682" y="0"/>
                  </a:lnTo>
                  <a:lnTo>
                    <a:pt x="43561" y="723"/>
                  </a:lnTo>
                  <a:lnTo>
                    <a:pt x="43561" y="7200"/>
                  </a:lnTo>
                  <a:lnTo>
                    <a:pt x="43561" y="8458"/>
                  </a:lnTo>
                  <a:lnTo>
                    <a:pt x="43751" y="9537"/>
                  </a:lnTo>
                  <a:lnTo>
                    <a:pt x="46075" y="17462"/>
                  </a:lnTo>
                  <a:lnTo>
                    <a:pt x="47556" y="23023"/>
                  </a:lnTo>
                  <a:lnTo>
                    <a:pt x="50042" y="33459"/>
                  </a:lnTo>
                  <a:lnTo>
                    <a:pt x="52660" y="45889"/>
                  </a:lnTo>
                  <a:lnTo>
                    <a:pt x="54533" y="57429"/>
                  </a:lnTo>
                  <a:lnTo>
                    <a:pt x="37210" y="65381"/>
                  </a:lnTo>
                  <a:lnTo>
                    <a:pt x="19442" y="76661"/>
                  </a:lnTo>
                  <a:lnTo>
                    <a:pt x="5586" y="92635"/>
                  </a:lnTo>
                  <a:lnTo>
                    <a:pt x="0" y="114668"/>
                  </a:lnTo>
                  <a:lnTo>
                    <a:pt x="6778" y="136926"/>
                  </a:lnTo>
                  <a:lnTo>
                    <a:pt x="24525" y="149921"/>
                  </a:lnTo>
                  <a:lnTo>
                    <a:pt x="49361" y="156000"/>
                  </a:lnTo>
                  <a:lnTo>
                    <a:pt x="77406" y="157505"/>
                  </a:lnTo>
                  <a:lnTo>
                    <a:pt x="93480" y="157104"/>
                  </a:lnTo>
                  <a:lnTo>
                    <a:pt x="109083" y="156060"/>
                  </a:lnTo>
                  <a:lnTo>
                    <a:pt x="122662" y="154612"/>
                  </a:lnTo>
                  <a:lnTo>
                    <a:pt x="132664" y="152996"/>
                  </a:lnTo>
                  <a:lnTo>
                    <a:pt x="136613" y="152107"/>
                  </a:lnTo>
                  <a:lnTo>
                    <a:pt x="141478" y="151206"/>
                  </a:lnTo>
                  <a:lnTo>
                    <a:pt x="141478" y="144538"/>
                  </a:lnTo>
                  <a:lnTo>
                    <a:pt x="141478" y="138429"/>
                  </a:lnTo>
                  <a:lnTo>
                    <a:pt x="137350" y="136436"/>
                  </a:lnTo>
                  <a:lnTo>
                    <a:pt x="134099" y="136436"/>
                  </a:lnTo>
                  <a:lnTo>
                    <a:pt x="132295" y="136436"/>
                  </a:lnTo>
                  <a:lnTo>
                    <a:pt x="123291" y="137706"/>
                  </a:lnTo>
                  <a:lnTo>
                    <a:pt x="82668" y="141868"/>
                  </a:lnTo>
                  <a:lnTo>
                    <a:pt x="74345" y="142024"/>
                  </a:lnTo>
                  <a:lnTo>
                    <a:pt x="60493" y="141620"/>
                  </a:lnTo>
                  <a:lnTo>
                    <a:pt x="20448" y="127017"/>
                  </a:lnTo>
                  <a:lnTo>
                    <a:pt x="16916" y="113588"/>
                  </a:lnTo>
                  <a:lnTo>
                    <a:pt x="20629" y="99188"/>
                  </a:lnTo>
                  <a:lnTo>
                    <a:pt x="53644" y="73444"/>
                  </a:lnTo>
                  <a:lnTo>
                    <a:pt x="95738" y="60004"/>
                  </a:lnTo>
                  <a:lnTo>
                    <a:pt x="139319" y="50761"/>
                  </a:lnTo>
                  <a:lnTo>
                    <a:pt x="143827" y="50050"/>
                  </a:lnTo>
                  <a:lnTo>
                    <a:pt x="143827" y="43205"/>
                  </a:lnTo>
                  <a:lnTo>
                    <a:pt x="143827" y="35636"/>
                  </a:lnTo>
                  <a:lnTo>
                    <a:pt x="138061" y="34912"/>
                  </a:lnTo>
                  <a:lnTo>
                    <a:pt x="135178" y="34912"/>
                  </a:lnTo>
                  <a:lnTo>
                    <a:pt x="124922" y="36589"/>
                  </a:lnTo>
                  <a:lnTo>
                    <a:pt x="107122" y="40765"/>
                  </a:lnTo>
                  <a:lnTo>
                    <a:pt x="87063" y="46158"/>
                  </a:lnTo>
                  <a:lnTo>
                    <a:pt x="70027" y="51485"/>
                  </a:lnTo>
                  <a:close/>
                </a:path>
              </a:pathLst>
            </a:custGeom>
            <a:ln w="108000">
              <a:solidFill>
                <a:srgbClr val="FFFFFF"/>
              </a:solidFill>
            </a:ln>
          </p:spPr>
          <p:txBody>
            <a:bodyPr wrap="square" lIns="0" tIns="0" rIns="0" bIns="0" rtlCol="0"/>
            <a:lstStyle/>
            <a:p>
              <a:endParaRPr/>
            </a:p>
          </p:txBody>
        </p:sp>
      </p:grpSp>
      <p:pic>
        <p:nvPicPr>
          <p:cNvPr id="21" name="object 21"/>
          <p:cNvPicPr/>
          <p:nvPr/>
        </p:nvPicPr>
        <p:blipFill>
          <a:blip r:embed="rId6" cstate="screen">
            <a:extLst>
              <a:ext uri="{28A0092B-C50C-407E-A947-70E740481C1C}">
                <a14:useLocalDpi xmlns:a14="http://schemas.microsoft.com/office/drawing/2010/main"/>
              </a:ext>
            </a:extLst>
          </a:blip>
          <a:stretch>
            <a:fillRect/>
          </a:stretch>
        </p:blipFill>
        <p:spPr>
          <a:xfrm>
            <a:off x="4332267" y="7060714"/>
            <a:ext cx="996110" cy="277380"/>
          </a:xfrm>
          <a:prstGeom prst="rect">
            <a:avLst/>
          </a:prstGeom>
        </p:spPr>
      </p:pic>
      <p:sp>
        <p:nvSpPr>
          <p:cNvPr id="22" name="object 22"/>
          <p:cNvSpPr txBox="1"/>
          <p:nvPr/>
        </p:nvSpPr>
        <p:spPr>
          <a:xfrm>
            <a:off x="4369060" y="6715190"/>
            <a:ext cx="924560" cy="601980"/>
          </a:xfrm>
          <a:prstGeom prst="rect">
            <a:avLst/>
          </a:prstGeom>
        </p:spPr>
        <p:txBody>
          <a:bodyPr vert="horz" wrap="square" lIns="0" tIns="14604" rIns="0" bIns="0" rtlCol="0">
            <a:spAutoFit/>
          </a:bodyPr>
          <a:lstStyle/>
          <a:p>
            <a:pPr marL="12700">
              <a:lnSpc>
                <a:spcPct val="100000"/>
              </a:lnSpc>
              <a:spcBef>
                <a:spcPts val="114"/>
              </a:spcBef>
            </a:pPr>
            <a:r>
              <a:rPr sz="1400" spc="10" dirty="0">
                <a:solidFill>
                  <a:srgbClr val="231F20"/>
                </a:solidFill>
                <a:latin typeface="BIZ UDゴシック" panose="020B0400000000000000" pitchFamily="49" charset="-128"/>
                <a:ea typeface="BIZ UDゴシック" panose="020B0400000000000000" pitchFamily="49" charset="-128"/>
                <a:cs typeface="A-OTF Shin Maru Go Pro"/>
              </a:rPr>
              <a:t>いやなこと</a:t>
            </a:r>
            <a:endParaRPr sz="1400" dirty="0">
              <a:latin typeface="BIZ UDゴシック" panose="020B0400000000000000" pitchFamily="49" charset="-128"/>
              <a:ea typeface="BIZ UDゴシック" panose="020B0400000000000000" pitchFamily="49" charset="-128"/>
              <a:cs typeface="A-OTF Shin Maru Go Pro"/>
            </a:endParaRPr>
          </a:p>
          <a:p>
            <a:pPr marL="12700">
              <a:lnSpc>
                <a:spcPct val="100000"/>
              </a:lnSpc>
              <a:spcBef>
                <a:spcPts val="1155"/>
              </a:spcBef>
            </a:pPr>
            <a:r>
              <a:rPr sz="1400" spc="10" dirty="0">
                <a:solidFill>
                  <a:srgbClr val="231F20"/>
                </a:solidFill>
                <a:latin typeface="BIZ UDPゴシック" panose="020B0400000000000000" pitchFamily="50" charset="-128"/>
                <a:ea typeface="BIZ UDPゴシック" panose="020B0400000000000000" pitchFamily="50" charset="-128"/>
                <a:cs typeface="A-OTF Shin Maru Go Pro"/>
              </a:rPr>
              <a:t>悩みや不安</a:t>
            </a:r>
            <a:endParaRPr sz="1400" dirty="0">
              <a:latin typeface="BIZ UDPゴシック" panose="020B0400000000000000" pitchFamily="50" charset="-128"/>
              <a:ea typeface="BIZ UDPゴシック" panose="020B0400000000000000" pitchFamily="50" charset="-128"/>
              <a:cs typeface="A-OTF Shin Maru Go Pro"/>
            </a:endParaRPr>
          </a:p>
        </p:txBody>
      </p:sp>
      <p:grpSp>
        <p:nvGrpSpPr>
          <p:cNvPr id="23" name="object 23"/>
          <p:cNvGrpSpPr/>
          <p:nvPr/>
        </p:nvGrpSpPr>
        <p:grpSpPr>
          <a:xfrm>
            <a:off x="-36001" y="0"/>
            <a:ext cx="432434" cy="10692130"/>
            <a:chOff x="-36001" y="0"/>
            <a:chExt cx="432434" cy="10692130"/>
          </a:xfrm>
        </p:grpSpPr>
        <p:sp>
          <p:nvSpPr>
            <p:cNvPr id="24" name="object 24"/>
            <p:cNvSpPr/>
            <p:nvPr/>
          </p:nvSpPr>
          <p:spPr>
            <a:xfrm>
              <a:off x="0" y="0"/>
              <a:ext cx="180340" cy="10692130"/>
            </a:xfrm>
            <a:custGeom>
              <a:avLst/>
              <a:gdLst/>
              <a:ahLst/>
              <a:cxnLst/>
              <a:rect l="l" t="t" r="r" b="b"/>
              <a:pathLst>
                <a:path w="180340" h="10692130">
                  <a:moveTo>
                    <a:pt x="0" y="10692003"/>
                  </a:moveTo>
                  <a:lnTo>
                    <a:pt x="179997" y="10692003"/>
                  </a:lnTo>
                  <a:lnTo>
                    <a:pt x="179997" y="0"/>
                  </a:lnTo>
                  <a:lnTo>
                    <a:pt x="0" y="0"/>
                  </a:lnTo>
                  <a:lnTo>
                    <a:pt x="0" y="10692003"/>
                  </a:lnTo>
                  <a:close/>
                </a:path>
              </a:pathLst>
            </a:custGeom>
            <a:solidFill>
              <a:srgbClr val="EFB8A2"/>
            </a:solidFill>
          </p:spPr>
          <p:txBody>
            <a:bodyPr wrap="square" lIns="0" tIns="0" rIns="0" bIns="0" rtlCol="0"/>
            <a:lstStyle/>
            <a:p>
              <a:endParaRPr/>
            </a:p>
          </p:txBody>
        </p:sp>
        <p:sp>
          <p:nvSpPr>
            <p:cNvPr id="25" name="object 25"/>
            <p:cNvSpPr/>
            <p:nvPr/>
          </p:nvSpPr>
          <p:spPr>
            <a:xfrm>
              <a:off x="17998" y="10224000"/>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26" name="object 26"/>
            <p:cNvSpPr/>
            <p:nvPr/>
          </p:nvSpPr>
          <p:spPr>
            <a:xfrm>
              <a:off x="17998" y="10224000"/>
              <a:ext cx="324485" cy="324485"/>
            </a:xfrm>
            <a:custGeom>
              <a:avLst/>
              <a:gdLst/>
              <a:ahLst/>
              <a:cxnLst/>
              <a:rect l="l" t="t" r="r" b="b"/>
              <a:pathLst>
                <a:path w="324485"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27" name="object 27"/>
          <p:cNvSpPr txBox="1"/>
          <p:nvPr/>
        </p:nvSpPr>
        <p:spPr>
          <a:xfrm>
            <a:off x="133549"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8</a:t>
            </a:r>
            <a:endParaRPr sz="1050">
              <a:latin typeface="ＭＳ Ｐゴシック"/>
              <a:cs typeface="ＭＳ Ｐゴシック"/>
            </a:endParaRPr>
          </a:p>
        </p:txBody>
      </p:sp>
      <p:sp>
        <p:nvSpPr>
          <p:cNvPr id="28" name="object 28"/>
          <p:cNvSpPr/>
          <p:nvPr/>
        </p:nvSpPr>
        <p:spPr>
          <a:xfrm>
            <a:off x="7452004" y="0"/>
            <a:ext cx="108585" cy="10692130"/>
          </a:xfrm>
          <a:custGeom>
            <a:avLst/>
            <a:gdLst/>
            <a:ahLst/>
            <a:cxnLst/>
            <a:rect l="l" t="t" r="r" b="b"/>
            <a:pathLst>
              <a:path w="108584"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sp>
        <p:nvSpPr>
          <p:cNvPr id="29" name="四角形: 角を丸くする 28">
            <a:extLst>
              <a:ext uri="{FF2B5EF4-FFF2-40B4-BE49-F238E27FC236}">
                <a16:creationId xmlns:a16="http://schemas.microsoft.com/office/drawing/2014/main" id="{2B9E5060-2EBC-2B46-175D-2ACD6EE3DA6E}"/>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いやなことをさけたり、考えないようにしたりする</a:t>
            </a:r>
          </a:p>
        </p:txBody>
      </p:sp>
      <p:sp>
        <p:nvSpPr>
          <p:cNvPr id="30" name="テキスト ボックス 29">
            <a:extLst>
              <a:ext uri="{FF2B5EF4-FFF2-40B4-BE49-F238E27FC236}">
                <a16:creationId xmlns:a16="http://schemas.microsoft.com/office/drawing/2014/main" id="{6774F852-7B12-890F-27EA-222454504C20}"/>
              </a:ext>
            </a:extLst>
          </p:cNvPr>
          <p:cNvSpPr txBox="1"/>
          <p:nvPr/>
        </p:nvSpPr>
        <p:spPr>
          <a:xfrm>
            <a:off x="1063771" y="1607079"/>
            <a:ext cx="5715529" cy="2745495"/>
          </a:xfrm>
          <a:prstGeom prst="rect">
            <a:avLst/>
          </a:prstGeom>
          <a:solidFill>
            <a:schemeClr val="bg1"/>
          </a:solidFill>
        </p:spPr>
        <p:txBody>
          <a:bodyPr wrap="square" rtlCol="0">
            <a:spAutoFit/>
          </a:bodyPr>
          <a:lstStyle/>
          <a:p>
            <a:pPr marL="308467" indent="-308467" defTabSz="49354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いやなことから、いったん、離れてみるのもよいです。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いやな考えが、頭の中をグルグル回ると、つかれてしまいますね。</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とりあえず、いったん 頭から追い出してみましょう。</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defRPr/>
            </a:pPr>
            <a:r>
              <a:rPr lang="ja-JP" altLang="en-US" dirty="0">
                <a:latin typeface="BIZ UDPゴシック" panose="020B0400000000000000" pitchFamily="50" charset="-128"/>
                <a:ea typeface="BIZ UDPゴシック" panose="020B0400000000000000" pitchFamily="50" charset="-128"/>
              </a:rPr>
              <a:t>いやなことと距離を少し置くと、心の調子がもどるかもしれません。　</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238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46250" y="10318502"/>
            <a:ext cx="67945" cy="135255"/>
          </a:xfrm>
          <a:prstGeom prst="rect">
            <a:avLst/>
          </a:prstGeom>
        </p:spPr>
        <p:txBody>
          <a:bodyPr vert="horz" wrap="square" lIns="0" tIns="0" rIns="0" bIns="0" rtlCol="0">
            <a:spAutoFit/>
          </a:bodyPr>
          <a:lstStyle/>
          <a:p>
            <a:pPr>
              <a:lnSpc>
                <a:spcPts val="1065"/>
              </a:lnSpc>
            </a:pPr>
            <a:r>
              <a:rPr sz="1050" spc="5" dirty="0">
                <a:solidFill>
                  <a:srgbClr val="231F20"/>
                </a:solidFill>
                <a:latin typeface="ＭＳ Ｐゴシック"/>
                <a:cs typeface="ＭＳ Ｐゴシック"/>
              </a:rPr>
              <a:t>9</a:t>
            </a:r>
            <a:endParaRPr sz="1050">
              <a:latin typeface="ＭＳ Ｐゴシック"/>
              <a:cs typeface="ＭＳ Ｐゴシック"/>
            </a:endParaRPr>
          </a:p>
        </p:txBody>
      </p:sp>
      <p:grpSp>
        <p:nvGrpSpPr>
          <p:cNvPr id="3" name="object 3"/>
          <p:cNvGrpSpPr/>
          <p:nvPr/>
        </p:nvGrpSpPr>
        <p:grpSpPr>
          <a:xfrm>
            <a:off x="7163999" y="0"/>
            <a:ext cx="432434" cy="10692130"/>
            <a:chOff x="7163999" y="0"/>
            <a:chExt cx="432434" cy="10692130"/>
          </a:xfrm>
        </p:grpSpPr>
        <p:sp>
          <p:nvSpPr>
            <p:cNvPr id="4" name="object 4"/>
            <p:cNvSpPr/>
            <p:nvPr/>
          </p:nvSpPr>
          <p:spPr>
            <a:xfrm>
              <a:off x="7380003" y="0"/>
              <a:ext cx="180340" cy="10692130"/>
            </a:xfrm>
            <a:custGeom>
              <a:avLst/>
              <a:gdLst/>
              <a:ahLst/>
              <a:cxnLst/>
              <a:rect l="l" t="t" r="r" b="b"/>
              <a:pathLst>
                <a:path w="180340" h="10692130">
                  <a:moveTo>
                    <a:pt x="0" y="0"/>
                  </a:moveTo>
                  <a:lnTo>
                    <a:pt x="0" y="10692003"/>
                  </a:lnTo>
                  <a:lnTo>
                    <a:pt x="180002" y="10692003"/>
                  </a:lnTo>
                  <a:lnTo>
                    <a:pt x="180002" y="0"/>
                  </a:lnTo>
                  <a:lnTo>
                    <a:pt x="0" y="0"/>
                  </a:lnTo>
                  <a:close/>
                </a:path>
              </a:pathLst>
            </a:custGeom>
            <a:solidFill>
              <a:srgbClr val="EFB8A2"/>
            </a:solidFill>
          </p:spPr>
          <p:txBody>
            <a:bodyPr wrap="square" lIns="0" tIns="0" rIns="0" bIns="0" rtlCol="0"/>
            <a:lstStyle/>
            <a:p>
              <a:endParaRPr/>
            </a:p>
          </p:txBody>
        </p:sp>
        <p:sp>
          <p:nvSpPr>
            <p:cNvPr id="5" name="object 5"/>
            <p:cNvSpPr/>
            <p:nvPr/>
          </p:nvSpPr>
          <p:spPr>
            <a:xfrm>
              <a:off x="7217999" y="10224000"/>
              <a:ext cx="324485" cy="324485"/>
            </a:xfrm>
            <a:custGeom>
              <a:avLst/>
              <a:gdLst/>
              <a:ahLst/>
              <a:cxnLst/>
              <a:rect l="l" t="t" r="r" b="b"/>
              <a:pathLst>
                <a:path w="324484" h="324484">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wrap="square" lIns="0" tIns="0" rIns="0" bIns="0" rtlCol="0"/>
            <a:lstStyle/>
            <a:p>
              <a:endParaRPr/>
            </a:p>
          </p:txBody>
        </p:sp>
        <p:sp>
          <p:nvSpPr>
            <p:cNvPr id="6" name="object 6"/>
            <p:cNvSpPr/>
            <p:nvPr/>
          </p:nvSpPr>
          <p:spPr>
            <a:xfrm>
              <a:off x="7217999" y="10224000"/>
              <a:ext cx="324485" cy="324485"/>
            </a:xfrm>
            <a:custGeom>
              <a:avLst/>
              <a:gdLst/>
              <a:ahLst/>
              <a:cxnLst/>
              <a:rect l="l" t="t" r="r" b="b"/>
              <a:pathLst>
                <a:path w="324484" h="324484">
                  <a:moveTo>
                    <a:pt x="162001" y="324002"/>
                  </a:move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close/>
                </a:path>
              </a:pathLst>
            </a:custGeom>
            <a:ln w="108000">
              <a:solidFill>
                <a:srgbClr val="EFB8A2"/>
              </a:solidFill>
            </a:ln>
          </p:spPr>
          <p:txBody>
            <a:bodyPr wrap="square" lIns="0" tIns="0" rIns="0" bIns="0" rtlCol="0"/>
            <a:lstStyle/>
            <a:p>
              <a:endParaRPr/>
            </a:p>
          </p:txBody>
        </p:sp>
      </p:grpSp>
      <p:sp>
        <p:nvSpPr>
          <p:cNvPr id="7" name="object 7"/>
          <p:cNvSpPr txBox="1"/>
          <p:nvPr/>
        </p:nvSpPr>
        <p:spPr>
          <a:xfrm>
            <a:off x="7333550" y="10286818"/>
            <a:ext cx="93345" cy="187960"/>
          </a:xfrm>
          <a:prstGeom prst="rect">
            <a:avLst/>
          </a:prstGeom>
        </p:spPr>
        <p:txBody>
          <a:bodyPr vert="horz" wrap="square" lIns="0" tIns="13970" rIns="0" bIns="0" rtlCol="0">
            <a:spAutoFit/>
          </a:bodyPr>
          <a:lstStyle/>
          <a:p>
            <a:pPr marL="12700">
              <a:lnSpc>
                <a:spcPct val="100000"/>
              </a:lnSpc>
              <a:spcBef>
                <a:spcPts val="110"/>
              </a:spcBef>
            </a:pPr>
            <a:r>
              <a:rPr sz="1050" spc="5" dirty="0">
                <a:solidFill>
                  <a:srgbClr val="231F20"/>
                </a:solidFill>
                <a:latin typeface="ＭＳ Ｐゴシック"/>
                <a:cs typeface="ＭＳ Ｐゴシック"/>
              </a:rPr>
              <a:t>9</a:t>
            </a:r>
            <a:endParaRPr sz="1050">
              <a:latin typeface="ＭＳ Ｐゴシック"/>
              <a:cs typeface="ＭＳ Ｐゴシック"/>
            </a:endParaRPr>
          </a:p>
        </p:txBody>
      </p:sp>
      <p:sp>
        <p:nvSpPr>
          <p:cNvPr id="8" name="object 8"/>
          <p:cNvSpPr/>
          <p:nvPr/>
        </p:nvSpPr>
        <p:spPr>
          <a:xfrm>
            <a:off x="0" y="0"/>
            <a:ext cx="108585" cy="10692130"/>
          </a:xfrm>
          <a:custGeom>
            <a:avLst/>
            <a:gdLst/>
            <a:ahLst/>
            <a:cxnLst/>
            <a:rect l="l" t="t" r="r" b="b"/>
            <a:pathLst>
              <a:path w="108585" h="10692130">
                <a:moveTo>
                  <a:pt x="0" y="10692003"/>
                </a:moveTo>
                <a:lnTo>
                  <a:pt x="108000" y="10692003"/>
                </a:lnTo>
                <a:lnTo>
                  <a:pt x="108000" y="0"/>
                </a:lnTo>
                <a:lnTo>
                  <a:pt x="0" y="0"/>
                </a:lnTo>
                <a:lnTo>
                  <a:pt x="0" y="10692003"/>
                </a:lnTo>
                <a:close/>
              </a:path>
            </a:pathLst>
          </a:custGeom>
          <a:solidFill>
            <a:srgbClr val="EFB8A2"/>
          </a:solidFill>
        </p:spPr>
        <p:txBody>
          <a:bodyPr wrap="square" lIns="0" tIns="0" rIns="0" bIns="0" rtlCol="0"/>
          <a:lstStyle/>
          <a:p>
            <a:endParaRPr/>
          </a:p>
        </p:txBody>
      </p:sp>
      <p:pic>
        <p:nvPicPr>
          <p:cNvPr id="9" name="object 9"/>
          <p:cNvPicPr/>
          <p:nvPr/>
        </p:nvPicPr>
        <p:blipFill>
          <a:blip r:embed="rId2" cstate="screen">
            <a:extLst>
              <a:ext uri="{28A0092B-C50C-407E-A947-70E740481C1C}">
                <a14:useLocalDpi xmlns:a14="http://schemas.microsoft.com/office/drawing/2010/main"/>
              </a:ext>
            </a:extLst>
          </a:blip>
          <a:stretch>
            <a:fillRect/>
          </a:stretch>
        </p:blipFill>
        <p:spPr>
          <a:xfrm>
            <a:off x="808141" y="8053929"/>
            <a:ext cx="867373" cy="1331358"/>
          </a:xfrm>
          <a:prstGeom prst="rect">
            <a:avLst/>
          </a:prstGeom>
        </p:spPr>
      </p:pic>
      <p:sp>
        <p:nvSpPr>
          <p:cNvPr id="26" name="object 26"/>
          <p:cNvSpPr txBox="1"/>
          <p:nvPr/>
        </p:nvSpPr>
        <p:spPr>
          <a:xfrm>
            <a:off x="1295600" y="6800278"/>
            <a:ext cx="1320800" cy="479618"/>
          </a:xfrm>
          <a:prstGeom prst="rect">
            <a:avLst/>
          </a:prstGeom>
        </p:spPr>
        <p:txBody>
          <a:bodyPr vert="horz" wrap="square" lIns="0" tIns="12065" rIns="0" bIns="0" rtlCol="0">
            <a:spAutoFit/>
          </a:bodyPr>
          <a:lstStyle/>
          <a:p>
            <a:pPr marL="12700" marR="5080">
              <a:lnSpc>
                <a:spcPct val="132300"/>
              </a:lnSpc>
              <a:spcBef>
                <a:spcPts val="95"/>
              </a:spcBef>
            </a:pP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困</a:t>
            </a:r>
            <a:r>
              <a:rPr sz="1250" spc="20" dirty="0">
                <a:solidFill>
                  <a:srgbClr val="231F20"/>
                </a:solidFill>
                <a:latin typeface="BIZ UDゴシック" panose="020B0400000000000000" pitchFamily="49" charset="-128"/>
                <a:ea typeface="BIZ UDゴシック" panose="020B0400000000000000" pitchFamily="49" charset="-128"/>
                <a:cs typeface="A-OTF Shin Maru Go Pro"/>
              </a:rPr>
              <a:t>っ</a:t>
            </a:r>
            <a:r>
              <a:rPr sz="1250" spc="15" dirty="0">
                <a:solidFill>
                  <a:srgbClr val="231F20"/>
                </a:solidFill>
                <a:latin typeface="BIZ UDゴシック" panose="020B0400000000000000" pitchFamily="49" charset="-128"/>
                <a:ea typeface="BIZ UDゴシック" panose="020B0400000000000000" pitchFamily="49" charset="-128"/>
                <a:cs typeface="A-OTF Shin Maru Go Pro"/>
              </a:rPr>
              <a:t>て</a:t>
            </a:r>
            <a:r>
              <a:rPr sz="1250" spc="25" dirty="0">
                <a:solidFill>
                  <a:srgbClr val="231F20"/>
                </a:solidFill>
                <a:latin typeface="BIZ UDゴシック" panose="020B0400000000000000" pitchFamily="49" charset="-128"/>
                <a:ea typeface="BIZ UDゴシック" panose="020B0400000000000000" pitchFamily="49" charset="-128"/>
                <a:cs typeface="A-OTF Shin Maru Go Pro"/>
              </a:rPr>
              <a:t>いるこ</a:t>
            </a:r>
            <a:r>
              <a:rPr sz="1250" spc="15" dirty="0">
                <a:solidFill>
                  <a:srgbClr val="231F20"/>
                </a:solidFill>
                <a:latin typeface="BIZ UDゴシック" panose="020B0400000000000000" pitchFamily="49" charset="-128"/>
                <a:ea typeface="BIZ UDゴシック" panose="020B0400000000000000" pitchFamily="49" charset="-128"/>
                <a:cs typeface="A-OTF Shin Maru Go Pro"/>
              </a:rPr>
              <a:t>とを </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書き出す</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7" name="object 27"/>
          <p:cNvSpPr txBox="1"/>
          <p:nvPr/>
        </p:nvSpPr>
        <p:spPr>
          <a:xfrm>
            <a:off x="3164856" y="6840510"/>
            <a:ext cx="1158875" cy="208390"/>
          </a:xfrm>
          <a:prstGeom prst="rect">
            <a:avLst/>
          </a:prstGeom>
        </p:spPr>
        <p:txBody>
          <a:bodyPr vert="horz" wrap="square" lIns="0" tIns="15875" rIns="0" bIns="0" rtlCol="0">
            <a:spAutoFit/>
          </a:bodyPr>
          <a:lstStyle/>
          <a:p>
            <a:pPr marL="12700">
              <a:lnSpc>
                <a:spcPct val="100000"/>
              </a:lnSpc>
              <a:spcBef>
                <a:spcPts val="125"/>
              </a:spcBef>
            </a:pPr>
            <a:r>
              <a:rPr sz="1250" spc="20" dirty="0">
                <a:solidFill>
                  <a:srgbClr val="231F20"/>
                </a:solidFill>
                <a:latin typeface="BIZ UDPゴシック" panose="020B0400000000000000" pitchFamily="50" charset="-128"/>
                <a:ea typeface="BIZ UDPゴシック" panose="020B0400000000000000" pitchFamily="50" charset="-128"/>
                <a:cs typeface="A-OTF Shin Maru Go Pro"/>
              </a:rPr>
              <a:t>や</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り</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方</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を</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決める</a:t>
            </a:r>
            <a:endParaRPr sz="1250" dirty="0">
              <a:latin typeface="BIZ UDPゴシック" panose="020B0400000000000000" pitchFamily="50" charset="-128"/>
              <a:ea typeface="BIZ UDPゴシック" panose="020B0400000000000000" pitchFamily="50" charset="-128"/>
              <a:cs typeface="A-OTF Shin Maru Go Pro"/>
            </a:endParaRPr>
          </a:p>
        </p:txBody>
      </p:sp>
      <p:sp>
        <p:nvSpPr>
          <p:cNvPr id="28" name="object 28"/>
          <p:cNvSpPr txBox="1"/>
          <p:nvPr/>
        </p:nvSpPr>
        <p:spPr>
          <a:xfrm>
            <a:off x="5214530" y="6876090"/>
            <a:ext cx="835025" cy="208390"/>
          </a:xfrm>
          <a:prstGeom prst="rect">
            <a:avLst/>
          </a:prstGeom>
        </p:spPr>
        <p:txBody>
          <a:bodyPr vert="horz" wrap="square" lIns="0" tIns="15875" rIns="0" bIns="0" rtlCol="0">
            <a:spAutoFit/>
          </a:bodyPr>
          <a:lstStyle/>
          <a:p>
            <a:pPr marL="12700">
              <a:lnSpc>
                <a:spcPct val="100000"/>
              </a:lnSpc>
              <a:spcBef>
                <a:spcPts val="125"/>
              </a:spcBef>
            </a:pPr>
            <a:r>
              <a:rPr sz="1250" spc="20" dirty="0">
                <a:solidFill>
                  <a:srgbClr val="231F20"/>
                </a:solidFill>
                <a:latin typeface="BIZ UDPゴシック" panose="020B0400000000000000" pitchFamily="50" charset="-128"/>
                <a:ea typeface="BIZ UDPゴシック" panose="020B0400000000000000" pitchFamily="50" charset="-128"/>
                <a:cs typeface="A-OTF Shin Maru Go Pro"/>
              </a:rPr>
              <a:t>やっ</a:t>
            </a:r>
            <a:r>
              <a:rPr sz="1250" spc="15" dirty="0">
                <a:solidFill>
                  <a:srgbClr val="231F20"/>
                </a:solidFill>
                <a:latin typeface="BIZ UDPゴシック" panose="020B0400000000000000" pitchFamily="50" charset="-128"/>
                <a:ea typeface="BIZ UDPゴシック" panose="020B0400000000000000" pitchFamily="50" charset="-128"/>
                <a:cs typeface="A-OTF Shin Maru Go Pro"/>
              </a:rPr>
              <a:t>て</a:t>
            </a:r>
            <a:r>
              <a:rPr sz="1250" spc="30" dirty="0">
                <a:solidFill>
                  <a:srgbClr val="231F20"/>
                </a:solidFill>
                <a:latin typeface="BIZ UDPゴシック" panose="020B0400000000000000" pitchFamily="50" charset="-128"/>
                <a:ea typeface="BIZ UDPゴシック" panose="020B0400000000000000" pitchFamily="50" charset="-128"/>
                <a:cs typeface="A-OTF Shin Maru Go Pro"/>
              </a:rPr>
              <a:t>み</a:t>
            </a:r>
            <a:r>
              <a:rPr sz="1250" spc="25" dirty="0">
                <a:solidFill>
                  <a:srgbClr val="231F20"/>
                </a:solidFill>
                <a:latin typeface="BIZ UDPゴシック" panose="020B0400000000000000" pitchFamily="50" charset="-128"/>
                <a:ea typeface="BIZ UDPゴシック" panose="020B0400000000000000" pitchFamily="50" charset="-128"/>
                <a:cs typeface="A-OTF Shin Maru Go Pro"/>
              </a:rPr>
              <a:t>る</a:t>
            </a:r>
            <a:endParaRPr sz="1250" dirty="0">
              <a:latin typeface="BIZ UDPゴシック" panose="020B0400000000000000" pitchFamily="50" charset="-128"/>
              <a:ea typeface="BIZ UDPゴシック" panose="020B0400000000000000" pitchFamily="50" charset="-128"/>
              <a:cs typeface="A-OTF Shin Maru Go Pro"/>
            </a:endParaRPr>
          </a:p>
        </p:txBody>
      </p:sp>
      <p:grpSp>
        <p:nvGrpSpPr>
          <p:cNvPr id="29" name="object 29"/>
          <p:cNvGrpSpPr/>
          <p:nvPr/>
        </p:nvGrpSpPr>
        <p:grpSpPr>
          <a:xfrm>
            <a:off x="1223661" y="5280966"/>
            <a:ext cx="5041265" cy="1546860"/>
            <a:chOff x="1152296" y="4821809"/>
            <a:chExt cx="5041265" cy="1546860"/>
          </a:xfrm>
        </p:grpSpPr>
        <p:pic>
          <p:nvPicPr>
            <p:cNvPr id="30" name="object 30"/>
            <p:cNvPicPr/>
            <p:nvPr/>
          </p:nvPicPr>
          <p:blipFill>
            <a:blip r:embed="rId3" cstate="screen">
              <a:extLst>
                <a:ext uri="{28A0092B-C50C-407E-A947-70E740481C1C}">
                  <a14:useLocalDpi xmlns:a14="http://schemas.microsoft.com/office/drawing/2010/main"/>
                </a:ext>
              </a:extLst>
            </a:blip>
            <a:stretch>
              <a:fillRect/>
            </a:stretch>
          </p:blipFill>
          <p:spPr>
            <a:xfrm>
              <a:off x="1152296" y="4821809"/>
              <a:ext cx="1512671" cy="1512672"/>
            </a:xfrm>
            <a:prstGeom prst="rect">
              <a:avLst/>
            </a:prstGeom>
          </p:spPr>
        </p:pic>
        <p:pic>
          <p:nvPicPr>
            <p:cNvPr id="31" name="object 31"/>
            <p:cNvPicPr/>
            <p:nvPr/>
          </p:nvPicPr>
          <p:blipFill>
            <a:blip r:embed="rId4" cstate="screen">
              <a:extLst>
                <a:ext uri="{28A0092B-C50C-407E-A947-70E740481C1C}">
                  <a14:useLocalDpi xmlns:a14="http://schemas.microsoft.com/office/drawing/2010/main"/>
                </a:ext>
              </a:extLst>
            </a:blip>
            <a:stretch>
              <a:fillRect/>
            </a:stretch>
          </p:blipFill>
          <p:spPr>
            <a:xfrm>
              <a:off x="3067062" y="4855574"/>
              <a:ext cx="1512678" cy="1512678"/>
            </a:xfrm>
            <a:prstGeom prst="rect">
              <a:avLst/>
            </a:prstGeom>
          </p:spPr>
        </p:pic>
        <p:pic>
          <p:nvPicPr>
            <p:cNvPr id="32" name="object 32"/>
            <p:cNvPicPr/>
            <p:nvPr/>
          </p:nvPicPr>
          <p:blipFill>
            <a:blip r:embed="rId5" cstate="screen">
              <a:extLst>
                <a:ext uri="{28A0092B-C50C-407E-A947-70E740481C1C}">
                  <a14:useLocalDpi xmlns:a14="http://schemas.microsoft.com/office/drawing/2010/main"/>
                </a:ext>
              </a:extLst>
            </a:blip>
            <a:stretch>
              <a:fillRect/>
            </a:stretch>
          </p:blipFill>
          <p:spPr>
            <a:xfrm>
              <a:off x="5185320" y="4960455"/>
              <a:ext cx="1007668" cy="1260043"/>
            </a:xfrm>
            <a:prstGeom prst="rect">
              <a:avLst/>
            </a:prstGeom>
          </p:spPr>
        </p:pic>
      </p:grpSp>
      <p:sp>
        <p:nvSpPr>
          <p:cNvPr id="35" name="四角形: 角を丸くする 34">
            <a:extLst>
              <a:ext uri="{FF2B5EF4-FFF2-40B4-BE49-F238E27FC236}">
                <a16:creationId xmlns:a16="http://schemas.microsoft.com/office/drawing/2014/main" id="{60D3FEE0-7D45-F5B4-B798-C43AB688E4C6}"/>
              </a:ext>
            </a:extLst>
          </p:cNvPr>
          <p:cNvSpPr/>
          <p:nvPr/>
        </p:nvSpPr>
        <p:spPr>
          <a:xfrm>
            <a:off x="1058557" y="608969"/>
            <a:ext cx="5553835" cy="632856"/>
          </a:xfrm>
          <a:prstGeom prst="roundRect">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どうやったらうまくいきそうか、考えて、やってみる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F96528A-D213-8248-FB61-FA997C02A526}"/>
              </a:ext>
            </a:extLst>
          </p:cNvPr>
          <p:cNvSpPr txBox="1"/>
          <p:nvPr/>
        </p:nvSpPr>
        <p:spPr>
          <a:xfrm>
            <a:off x="1069526" y="1427931"/>
            <a:ext cx="5810973" cy="4068934"/>
          </a:xfrm>
          <a:prstGeom prst="rect">
            <a:avLst/>
          </a:prstGeom>
          <a:noFill/>
        </p:spPr>
        <p:txBody>
          <a:bodyPr wrap="square" rtlCol="0">
            <a:spAutoFit/>
          </a:bodyPr>
          <a:lstStyle/>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困っていること、いやなことを書き出してみましょう。</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困っていることがたくさんある人は、一つ選んでみます。</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その困っていることは、どうなると気持ちが軽くなるでしょうか？</a:t>
            </a:r>
            <a:endParaRPr lang="en-US" altLang="ja-JP" dirty="0">
              <a:latin typeface="BIZ UDPゴシック" panose="020B0400000000000000" pitchFamily="50" charset="-128"/>
              <a:ea typeface="BIZ UDPゴシック" panose="020B0400000000000000" pitchFamily="50" charset="-128"/>
            </a:endParaRP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少しでも気持ちが軽くなるために、何かできることはないでしょうか？</a:t>
            </a:r>
          </a:p>
          <a:p>
            <a:pPr marL="308467" indent="-308467">
              <a:lnSpc>
                <a:spcPct val="150000"/>
              </a:lnSpc>
              <a:spcBef>
                <a:spcPts val="648"/>
              </a:spcBef>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いろいろなやり方を考え、効果がありそうな方法を一週間やってみましょう。</a:t>
            </a:r>
            <a:endParaRPr lang="en-US" altLang="ja-JP" dirty="0">
              <a:latin typeface="BIZ UDPゴシック" panose="020B0400000000000000" pitchFamily="50" charset="-128"/>
              <a:ea typeface="BIZ UDPゴシック" panose="020B0400000000000000" pitchFamily="50" charset="-128"/>
            </a:endParaRPr>
          </a:p>
        </p:txBody>
      </p:sp>
      <p:sp>
        <p:nvSpPr>
          <p:cNvPr id="10" name="Freeform 1005">
            <a:extLst>
              <a:ext uri="{FF2B5EF4-FFF2-40B4-BE49-F238E27FC236}">
                <a16:creationId xmlns:a16="http://schemas.microsoft.com/office/drawing/2014/main" id="{18804434-2685-8D11-77B6-6ADECC2835B8}"/>
              </a:ext>
            </a:extLst>
          </p:cNvPr>
          <p:cNvSpPr>
            <a:spLocks/>
          </p:cNvSpPr>
          <p:nvPr/>
        </p:nvSpPr>
        <p:spPr bwMode="auto">
          <a:xfrm flipH="1">
            <a:off x="1885254" y="7651832"/>
            <a:ext cx="4995245" cy="1933723"/>
          </a:xfrm>
          <a:custGeom>
            <a:avLst/>
            <a:gdLst>
              <a:gd name="T0" fmla="+- 0 5025 5025"/>
              <a:gd name="T1" fmla="*/ T0 w 5255"/>
              <a:gd name="T2" fmla="+- 0 744 268"/>
              <a:gd name="T3" fmla="*/ 744 h 2856"/>
              <a:gd name="T4" fmla="+- 0 5031 5025"/>
              <a:gd name="T5" fmla="*/ T4 w 5255"/>
              <a:gd name="T6" fmla="+- 0 667 268"/>
              <a:gd name="T7" fmla="*/ 667 h 2856"/>
              <a:gd name="T8" fmla="+- 0 5049 5025"/>
              <a:gd name="T9" fmla="*/ T8 w 5255"/>
              <a:gd name="T10" fmla="+- 0 593 268"/>
              <a:gd name="T11" fmla="*/ 593 h 2856"/>
              <a:gd name="T12" fmla="+- 0 5078 5025"/>
              <a:gd name="T13" fmla="*/ T12 w 5255"/>
              <a:gd name="T14" fmla="+- 0 525 268"/>
              <a:gd name="T15" fmla="*/ 525 h 2856"/>
              <a:gd name="T16" fmla="+- 0 5117 5025"/>
              <a:gd name="T17" fmla="*/ T16 w 5255"/>
              <a:gd name="T18" fmla="+- 0 463 268"/>
              <a:gd name="T19" fmla="*/ 463 h 2856"/>
              <a:gd name="T20" fmla="+- 0 5164 5025"/>
              <a:gd name="T21" fmla="*/ T20 w 5255"/>
              <a:gd name="T22" fmla="+- 0 407 268"/>
              <a:gd name="T23" fmla="*/ 407 h 2856"/>
              <a:gd name="T24" fmla="+- 0 5220 5025"/>
              <a:gd name="T25" fmla="*/ T24 w 5255"/>
              <a:gd name="T26" fmla="+- 0 360 268"/>
              <a:gd name="T27" fmla="*/ 360 h 2856"/>
              <a:gd name="T28" fmla="+- 0 5282 5025"/>
              <a:gd name="T29" fmla="*/ T28 w 5255"/>
              <a:gd name="T30" fmla="+- 0 321 268"/>
              <a:gd name="T31" fmla="*/ 321 h 2856"/>
              <a:gd name="T32" fmla="+- 0 5351 5025"/>
              <a:gd name="T33" fmla="*/ T32 w 5255"/>
              <a:gd name="T34" fmla="+- 0 292 268"/>
              <a:gd name="T35" fmla="*/ 292 h 2856"/>
              <a:gd name="T36" fmla="+- 0 5424 5025"/>
              <a:gd name="T37" fmla="*/ T36 w 5255"/>
              <a:gd name="T38" fmla="+- 0 274 268"/>
              <a:gd name="T39" fmla="*/ 274 h 2856"/>
              <a:gd name="T40" fmla="+- 0 5501 5025"/>
              <a:gd name="T41" fmla="*/ T40 w 5255"/>
              <a:gd name="T42" fmla="+- 0 268 268"/>
              <a:gd name="T43" fmla="*/ 268 h 2856"/>
              <a:gd name="T44" fmla="+- 0 7956 5025"/>
              <a:gd name="T45" fmla="*/ T44 w 5255"/>
              <a:gd name="T46" fmla="+- 0 268 268"/>
              <a:gd name="T47" fmla="*/ 268 h 2856"/>
              <a:gd name="T48" fmla="+- 0 9213 5025"/>
              <a:gd name="T49" fmla="*/ T48 w 5255"/>
              <a:gd name="T50" fmla="+- 0 268 268"/>
              <a:gd name="T51" fmla="*/ 268 h 2856"/>
              <a:gd name="T52" fmla="+- 0 9574 5025"/>
              <a:gd name="T53" fmla="*/ T52 w 5255"/>
              <a:gd name="T54" fmla="+- 0 268 268"/>
              <a:gd name="T55" fmla="*/ 268 h 2856"/>
              <a:gd name="T56" fmla="+- 0 9651 5025"/>
              <a:gd name="T57" fmla="*/ T56 w 5255"/>
              <a:gd name="T58" fmla="+- 0 274 268"/>
              <a:gd name="T59" fmla="*/ 274 h 2856"/>
              <a:gd name="T60" fmla="+- 0 9724 5025"/>
              <a:gd name="T61" fmla="*/ T60 w 5255"/>
              <a:gd name="T62" fmla="+- 0 292 268"/>
              <a:gd name="T63" fmla="*/ 292 h 2856"/>
              <a:gd name="T64" fmla="+- 0 9793 5025"/>
              <a:gd name="T65" fmla="*/ T64 w 5255"/>
              <a:gd name="T66" fmla="+- 0 321 268"/>
              <a:gd name="T67" fmla="*/ 321 h 2856"/>
              <a:gd name="T68" fmla="+- 0 9855 5025"/>
              <a:gd name="T69" fmla="*/ T68 w 5255"/>
              <a:gd name="T70" fmla="+- 0 360 268"/>
              <a:gd name="T71" fmla="*/ 360 h 2856"/>
              <a:gd name="T72" fmla="+- 0 9911 5025"/>
              <a:gd name="T73" fmla="*/ T72 w 5255"/>
              <a:gd name="T74" fmla="+- 0 407 268"/>
              <a:gd name="T75" fmla="*/ 407 h 2856"/>
              <a:gd name="T76" fmla="+- 0 9958 5025"/>
              <a:gd name="T77" fmla="*/ T76 w 5255"/>
              <a:gd name="T78" fmla="+- 0 463 268"/>
              <a:gd name="T79" fmla="*/ 463 h 2856"/>
              <a:gd name="T80" fmla="+- 0 9997 5025"/>
              <a:gd name="T81" fmla="*/ T80 w 5255"/>
              <a:gd name="T82" fmla="+- 0 525 268"/>
              <a:gd name="T83" fmla="*/ 525 h 2856"/>
              <a:gd name="T84" fmla="+- 0 10026 5025"/>
              <a:gd name="T85" fmla="*/ T84 w 5255"/>
              <a:gd name="T86" fmla="+- 0 593 268"/>
              <a:gd name="T87" fmla="*/ 593 h 2856"/>
              <a:gd name="T88" fmla="+- 0 10044 5025"/>
              <a:gd name="T89" fmla="*/ T88 w 5255"/>
              <a:gd name="T90" fmla="+- 0 667 268"/>
              <a:gd name="T91" fmla="*/ 667 h 2856"/>
              <a:gd name="T92" fmla="+- 0 10050 5025"/>
              <a:gd name="T93" fmla="*/ T92 w 5255"/>
              <a:gd name="T94" fmla="+- 0 744 268"/>
              <a:gd name="T95" fmla="*/ 744 h 2856"/>
              <a:gd name="T96" fmla="+- 0 10050 5025"/>
              <a:gd name="T97" fmla="*/ T96 w 5255"/>
              <a:gd name="T98" fmla="+- 0 1934 268"/>
              <a:gd name="T99" fmla="*/ 1934 h 2856"/>
              <a:gd name="T100" fmla="+- 0 10280 5025"/>
              <a:gd name="T101" fmla="*/ T100 w 5255"/>
              <a:gd name="T102" fmla="+- 0 1804 268"/>
              <a:gd name="T103" fmla="*/ 1804 h 2856"/>
              <a:gd name="T104" fmla="+- 0 10050 5025"/>
              <a:gd name="T105" fmla="*/ T104 w 5255"/>
              <a:gd name="T106" fmla="+- 0 2648 268"/>
              <a:gd name="T107" fmla="*/ 2648 h 2856"/>
              <a:gd name="T108" fmla="+- 0 10044 5025"/>
              <a:gd name="T109" fmla="*/ T108 w 5255"/>
              <a:gd name="T110" fmla="+- 0 2725 268"/>
              <a:gd name="T111" fmla="*/ 2725 h 2856"/>
              <a:gd name="T112" fmla="+- 0 10026 5025"/>
              <a:gd name="T113" fmla="*/ T112 w 5255"/>
              <a:gd name="T114" fmla="+- 0 2798 268"/>
              <a:gd name="T115" fmla="*/ 2798 h 2856"/>
              <a:gd name="T116" fmla="+- 0 9997 5025"/>
              <a:gd name="T117" fmla="*/ T116 w 5255"/>
              <a:gd name="T118" fmla="+- 0 2867 268"/>
              <a:gd name="T119" fmla="*/ 2867 h 2856"/>
              <a:gd name="T120" fmla="+- 0 9958 5025"/>
              <a:gd name="T121" fmla="*/ T120 w 5255"/>
              <a:gd name="T122" fmla="+- 0 2929 268"/>
              <a:gd name="T123" fmla="*/ 2929 h 2856"/>
              <a:gd name="T124" fmla="+- 0 9911 5025"/>
              <a:gd name="T125" fmla="*/ T124 w 5255"/>
              <a:gd name="T126" fmla="+- 0 2984 268"/>
              <a:gd name="T127" fmla="*/ 2984 h 2856"/>
              <a:gd name="T128" fmla="+- 0 9855 5025"/>
              <a:gd name="T129" fmla="*/ T128 w 5255"/>
              <a:gd name="T130" fmla="+- 0 3032 268"/>
              <a:gd name="T131" fmla="*/ 3032 h 2856"/>
              <a:gd name="T132" fmla="+- 0 9793 5025"/>
              <a:gd name="T133" fmla="*/ T132 w 5255"/>
              <a:gd name="T134" fmla="+- 0 3071 268"/>
              <a:gd name="T135" fmla="*/ 3071 h 2856"/>
              <a:gd name="T136" fmla="+- 0 9724 5025"/>
              <a:gd name="T137" fmla="*/ T136 w 5255"/>
              <a:gd name="T138" fmla="+- 0 3100 268"/>
              <a:gd name="T139" fmla="*/ 3100 h 2856"/>
              <a:gd name="T140" fmla="+- 0 9651 5025"/>
              <a:gd name="T141" fmla="*/ T140 w 5255"/>
              <a:gd name="T142" fmla="+- 0 3118 268"/>
              <a:gd name="T143" fmla="*/ 3118 h 2856"/>
              <a:gd name="T144" fmla="+- 0 9574 5025"/>
              <a:gd name="T145" fmla="*/ T144 w 5255"/>
              <a:gd name="T146" fmla="+- 0 3124 268"/>
              <a:gd name="T147" fmla="*/ 3124 h 2856"/>
              <a:gd name="T148" fmla="+- 0 9213 5025"/>
              <a:gd name="T149" fmla="*/ T148 w 5255"/>
              <a:gd name="T150" fmla="+- 0 3124 268"/>
              <a:gd name="T151" fmla="*/ 3124 h 2856"/>
              <a:gd name="T152" fmla="+- 0 7956 5025"/>
              <a:gd name="T153" fmla="*/ T152 w 5255"/>
              <a:gd name="T154" fmla="+- 0 3124 268"/>
              <a:gd name="T155" fmla="*/ 3124 h 2856"/>
              <a:gd name="T156" fmla="+- 0 5501 5025"/>
              <a:gd name="T157" fmla="*/ T156 w 5255"/>
              <a:gd name="T158" fmla="+- 0 3124 268"/>
              <a:gd name="T159" fmla="*/ 3124 h 2856"/>
              <a:gd name="T160" fmla="+- 0 5424 5025"/>
              <a:gd name="T161" fmla="*/ T160 w 5255"/>
              <a:gd name="T162" fmla="+- 0 3118 268"/>
              <a:gd name="T163" fmla="*/ 3118 h 2856"/>
              <a:gd name="T164" fmla="+- 0 5351 5025"/>
              <a:gd name="T165" fmla="*/ T164 w 5255"/>
              <a:gd name="T166" fmla="+- 0 3100 268"/>
              <a:gd name="T167" fmla="*/ 3100 h 2856"/>
              <a:gd name="T168" fmla="+- 0 5282 5025"/>
              <a:gd name="T169" fmla="*/ T168 w 5255"/>
              <a:gd name="T170" fmla="+- 0 3071 268"/>
              <a:gd name="T171" fmla="*/ 3071 h 2856"/>
              <a:gd name="T172" fmla="+- 0 5220 5025"/>
              <a:gd name="T173" fmla="*/ T172 w 5255"/>
              <a:gd name="T174" fmla="+- 0 3032 268"/>
              <a:gd name="T175" fmla="*/ 3032 h 2856"/>
              <a:gd name="T176" fmla="+- 0 5164 5025"/>
              <a:gd name="T177" fmla="*/ T176 w 5255"/>
              <a:gd name="T178" fmla="+- 0 2984 268"/>
              <a:gd name="T179" fmla="*/ 2984 h 2856"/>
              <a:gd name="T180" fmla="+- 0 5117 5025"/>
              <a:gd name="T181" fmla="*/ T180 w 5255"/>
              <a:gd name="T182" fmla="+- 0 2929 268"/>
              <a:gd name="T183" fmla="*/ 2929 h 2856"/>
              <a:gd name="T184" fmla="+- 0 5078 5025"/>
              <a:gd name="T185" fmla="*/ T184 w 5255"/>
              <a:gd name="T186" fmla="+- 0 2867 268"/>
              <a:gd name="T187" fmla="*/ 2867 h 2856"/>
              <a:gd name="T188" fmla="+- 0 5049 5025"/>
              <a:gd name="T189" fmla="*/ T188 w 5255"/>
              <a:gd name="T190" fmla="+- 0 2798 268"/>
              <a:gd name="T191" fmla="*/ 2798 h 2856"/>
              <a:gd name="T192" fmla="+- 0 5031 5025"/>
              <a:gd name="T193" fmla="*/ T192 w 5255"/>
              <a:gd name="T194" fmla="+- 0 2725 268"/>
              <a:gd name="T195" fmla="*/ 2725 h 2856"/>
              <a:gd name="T196" fmla="+- 0 5025 5025"/>
              <a:gd name="T197" fmla="*/ T196 w 5255"/>
              <a:gd name="T198" fmla="+- 0 2648 268"/>
              <a:gd name="T199" fmla="*/ 2648 h 2856"/>
              <a:gd name="T200" fmla="+- 0 5025 5025"/>
              <a:gd name="T201" fmla="*/ T200 w 5255"/>
              <a:gd name="T202" fmla="+- 0 1934 268"/>
              <a:gd name="T203" fmla="*/ 1934 h 2856"/>
              <a:gd name="T204" fmla="+- 0 5025 5025"/>
              <a:gd name="T205" fmla="*/ T204 w 5255"/>
              <a:gd name="T206" fmla="+- 0 744 268"/>
              <a:gd name="T207" fmla="*/ 744 h 28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5255" h="2856">
                <a:moveTo>
                  <a:pt x="0" y="476"/>
                </a:moveTo>
                <a:lnTo>
                  <a:pt x="6" y="399"/>
                </a:lnTo>
                <a:lnTo>
                  <a:pt x="24" y="325"/>
                </a:lnTo>
                <a:lnTo>
                  <a:pt x="53" y="257"/>
                </a:lnTo>
                <a:lnTo>
                  <a:pt x="92" y="195"/>
                </a:lnTo>
                <a:lnTo>
                  <a:pt x="139" y="139"/>
                </a:lnTo>
                <a:lnTo>
                  <a:pt x="195" y="92"/>
                </a:lnTo>
                <a:lnTo>
                  <a:pt x="257" y="53"/>
                </a:lnTo>
                <a:lnTo>
                  <a:pt x="326" y="24"/>
                </a:lnTo>
                <a:lnTo>
                  <a:pt x="399" y="6"/>
                </a:lnTo>
                <a:lnTo>
                  <a:pt x="476" y="0"/>
                </a:lnTo>
                <a:lnTo>
                  <a:pt x="2931" y="0"/>
                </a:lnTo>
                <a:lnTo>
                  <a:pt x="4188" y="0"/>
                </a:lnTo>
                <a:lnTo>
                  <a:pt x="4549" y="0"/>
                </a:lnTo>
                <a:lnTo>
                  <a:pt x="4626" y="6"/>
                </a:lnTo>
                <a:lnTo>
                  <a:pt x="4699" y="24"/>
                </a:lnTo>
                <a:lnTo>
                  <a:pt x="4768" y="53"/>
                </a:lnTo>
                <a:lnTo>
                  <a:pt x="4830" y="92"/>
                </a:lnTo>
                <a:lnTo>
                  <a:pt x="4886" y="139"/>
                </a:lnTo>
                <a:lnTo>
                  <a:pt x="4933" y="195"/>
                </a:lnTo>
                <a:lnTo>
                  <a:pt x="4972" y="257"/>
                </a:lnTo>
                <a:lnTo>
                  <a:pt x="5001" y="325"/>
                </a:lnTo>
                <a:lnTo>
                  <a:pt x="5019" y="399"/>
                </a:lnTo>
                <a:lnTo>
                  <a:pt x="5025" y="476"/>
                </a:lnTo>
                <a:lnTo>
                  <a:pt x="5025" y="1666"/>
                </a:lnTo>
                <a:lnTo>
                  <a:pt x="5255" y="1536"/>
                </a:lnTo>
                <a:lnTo>
                  <a:pt x="5025" y="2380"/>
                </a:lnTo>
                <a:lnTo>
                  <a:pt x="5019" y="2457"/>
                </a:lnTo>
                <a:lnTo>
                  <a:pt x="5001" y="2530"/>
                </a:lnTo>
                <a:lnTo>
                  <a:pt x="4972" y="2599"/>
                </a:lnTo>
                <a:lnTo>
                  <a:pt x="4933" y="2661"/>
                </a:lnTo>
                <a:lnTo>
                  <a:pt x="4886" y="2716"/>
                </a:lnTo>
                <a:lnTo>
                  <a:pt x="4830" y="2764"/>
                </a:lnTo>
                <a:lnTo>
                  <a:pt x="4768" y="2803"/>
                </a:lnTo>
                <a:lnTo>
                  <a:pt x="4699" y="2832"/>
                </a:lnTo>
                <a:lnTo>
                  <a:pt x="4626" y="2850"/>
                </a:lnTo>
                <a:lnTo>
                  <a:pt x="4549" y="2856"/>
                </a:lnTo>
                <a:lnTo>
                  <a:pt x="4188" y="2856"/>
                </a:lnTo>
                <a:lnTo>
                  <a:pt x="2931" y="2856"/>
                </a:lnTo>
                <a:lnTo>
                  <a:pt x="476" y="2856"/>
                </a:lnTo>
                <a:lnTo>
                  <a:pt x="399" y="2850"/>
                </a:lnTo>
                <a:lnTo>
                  <a:pt x="326" y="2832"/>
                </a:lnTo>
                <a:lnTo>
                  <a:pt x="257" y="2803"/>
                </a:lnTo>
                <a:lnTo>
                  <a:pt x="195" y="2764"/>
                </a:lnTo>
                <a:lnTo>
                  <a:pt x="139" y="2716"/>
                </a:lnTo>
                <a:lnTo>
                  <a:pt x="92" y="2661"/>
                </a:lnTo>
                <a:lnTo>
                  <a:pt x="53" y="2599"/>
                </a:lnTo>
                <a:lnTo>
                  <a:pt x="24" y="2530"/>
                </a:lnTo>
                <a:lnTo>
                  <a:pt x="6" y="2457"/>
                </a:lnTo>
                <a:lnTo>
                  <a:pt x="0" y="2380"/>
                </a:lnTo>
                <a:lnTo>
                  <a:pt x="0" y="1666"/>
                </a:lnTo>
                <a:lnTo>
                  <a:pt x="0" y="47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8708" tIns="49354" rIns="98708" bIns="49354" anchor="t" anchorCtr="0" upright="1">
            <a:noAutofit/>
          </a:bodyPr>
          <a:lstStyle/>
          <a:p>
            <a:endParaRPr lang="ja-JP" altLang="en-US" sz="1943" dirty="0">
              <a:latin typeface="BIZ UDPゴシック" panose="020B0400000000000000" pitchFamily="50" charset="-128"/>
              <a:ea typeface="BIZ UDPゴシック" panose="020B0400000000000000" pitchFamily="50" charset="-128"/>
            </a:endParaRPr>
          </a:p>
        </p:txBody>
      </p:sp>
      <p:sp>
        <p:nvSpPr>
          <p:cNvPr id="11" name="Text Box 1006">
            <a:extLst>
              <a:ext uri="{FF2B5EF4-FFF2-40B4-BE49-F238E27FC236}">
                <a16:creationId xmlns:a16="http://schemas.microsoft.com/office/drawing/2014/main" id="{79704501-534A-C34B-599B-1ABBE05CC43E}"/>
              </a:ext>
            </a:extLst>
          </p:cNvPr>
          <p:cNvSpPr txBox="1">
            <a:spLocks noChangeArrowheads="1"/>
          </p:cNvSpPr>
          <p:nvPr/>
        </p:nvSpPr>
        <p:spPr bwMode="auto">
          <a:xfrm>
            <a:off x="2279928" y="7935718"/>
            <a:ext cx="4248968" cy="172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1935" algn="just">
              <a:lnSpc>
                <a:spcPts val="1517"/>
              </a:lnSpc>
            </a:pPr>
            <a:r>
              <a:rPr lang="ja-JP" altLang="en-US" u="heavy"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u="heavy" kern="100" dirty="0">
                <a:latin typeface="BIZ UDPゴシック" panose="020B0400000000000000" pitchFamily="50" charset="-128"/>
                <a:ea typeface="BIZ UDPゴシック" panose="020B0400000000000000" pitchFamily="50" charset="-128"/>
                <a:cs typeface="Times New Roman" panose="02020603050405020304" pitchFamily="18" charset="0"/>
              </a:rPr>
              <a:t>気持ちを楽にしたり、気分を変えたり</a:t>
            </a:r>
            <a:endParaRPr lang="en-US" altLang="ja-JP" u="heavy"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endParaRPr lang="en-US" altLang="ja-JP" u="heavy"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r>
              <a:rPr lang="ja-JP" altLang="en-US" u="heavy" kern="100" dirty="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ための方法は、不安や悩みによっ</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て、または、人によって違います。自分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91935" algn="just">
              <a:lnSpc>
                <a:spcPts val="1517"/>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に合った方法でやってみましょう</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p>
        </p:txBody>
      </p:sp>
      <p:sp>
        <p:nvSpPr>
          <p:cNvPr id="12" name="矢印: 右 11">
            <a:extLst>
              <a:ext uri="{FF2B5EF4-FFF2-40B4-BE49-F238E27FC236}">
                <a16:creationId xmlns:a16="http://schemas.microsoft.com/office/drawing/2014/main" id="{D6E6288F-1979-B7F6-47E9-518CE8630886}"/>
              </a:ext>
            </a:extLst>
          </p:cNvPr>
          <p:cNvSpPr/>
          <p:nvPr/>
        </p:nvSpPr>
        <p:spPr>
          <a:xfrm>
            <a:off x="2736332" y="6032500"/>
            <a:ext cx="402095" cy="288788"/>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C30F5D45-AE5D-9B5A-0843-421E5A4FC51C}"/>
              </a:ext>
            </a:extLst>
          </p:cNvPr>
          <p:cNvSpPr/>
          <p:nvPr/>
        </p:nvSpPr>
        <p:spPr>
          <a:xfrm>
            <a:off x="4651105" y="6032500"/>
            <a:ext cx="402095" cy="288788"/>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TotalTime>
  <Words>2352</Words>
  <Application>Microsoft Office PowerPoint</Application>
  <PresentationFormat>ユーザー設定</PresentationFormat>
  <Paragraphs>330</Paragraphs>
  <Slides>18</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18</vt:i4>
      </vt:variant>
    </vt:vector>
  </HeadingPairs>
  <TitlesOfParts>
    <vt:vector size="33" baseType="lpstr">
      <vt:lpstr>A-OTF Maru Folk Pro</vt:lpstr>
      <vt:lpstr>A-OTF Shin Maru Go Pro</vt:lpstr>
      <vt:lpstr>Arial Unicode MS</vt:lpstr>
      <vt:lpstr>BIZ UDPゴシック</vt:lpstr>
      <vt:lpstr>BIZ UDP明朝 Medium</vt:lpstr>
      <vt:lpstr>BIZ UDゴシック</vt:lpstr>
      <vt:lpstr>HiraKakuStd-W6</vt:lpstr>
      <vt:lpstr>ＭＳ Ｐゴシック</vt:lpstr>
      <vt:lpstr>ShinMGoPro-DeBold</vt:lpstr>
      <vt:lpstr>游ゴシック</vt:lpstr>
      <vt:lpstr>Arial</vt:lpstr>
      <vt:lpstr>Calibri</vt:lpstr>
      <vt:lpstr>Times New Roman</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心の健康  ハンドブック</dc:title>
  <dc:creator>endo</dc:creator>
  <cp:lastModifiedBy>篠原＿弥智</cp:lastModifiedBy>
  <cp:revision>50</cp:revision>
  <cp:lastPrinted>2024-04-03T04:07:03Z</cp:lastPrinted>
  <dcterms:created xsi:type="dcterms:W3CDTF">2024-03-13T00:37:50Z</dcterms:created>
  <dcterms:modified xsi:type="dcterms:W3CDTF">2024-04-04T07:11:54Z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2024-03-13T00:00:00Z</vt:filetime>
  </property>
  <property fmtid="{D5CDD505-2E9C-101B-9397-08002B2CF9AE}" pid="3" name="Creator">
    <vt:lpwstr>Adobe InDesign 15.1 (Macintosh)</vt:lpwstr>
  </property>
  <property fmtid="{D5CDD505-2E9C-101B-9397-08002B2CF9AE}" pid="4" name="LastSaved">
    <vt:filetime>2024-03-13T00:00:00Z</vt:filetime>
  </property>
</Properties>
</file>